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228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14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049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818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664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194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519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620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051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461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424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96108-08A8-489C-8FD9-69343FB6B849}" type="datetimeFigureOut">
              <a:rPr lang="en-GB" smtClean="0"/>
              <a:pPr/>
              <a:t>25/10/2015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1E6E-F842-453C-BF06-09FE20ADC3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900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4316" y="2179997"/>
            <a:ext cx="2552802" cy="2678605"/>
          </a:xfrm>
          <a:prstGeom prst="roundRect">
            <a:avLst/>
          </a:prstGeom>
          <a:noFill/>
          <a:ln w="38100" algn="in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954" y="4919046"/>
            <a:ext cx="2519531" cy="1832193"/>
          </a:xfrm>
          <a:prstGeom prst="roundRect">
            <a:avLst/>
          </a:prstGeom>
          <a:noFill/>
          <a:ln w="38100" algn="in">
            <a:solidFill>
              <a:srgbClr val="00B050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8" y="-1588"/>
            <a:ext cx="2524197" cy="2117726"/>
          </a:xfrm>
          <a:prstGeom prst="roundRect">
            <a:avLst/>
          </a:prstGeom>
          <a:noFill/>
          <a:ln w="38100" algn="in">
            <a:solidFill>
              <a:srgbClr val="1F497D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1F497D"/>
                </a:solidFill>
              </a14:hiddenFill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90019" y="29999"/>
            <a:ext cx="4576127" cy="6721240"/>
          </a:xfrm>
          <a:prstGeom prst="roundRect">
            <a:avLst/>
          </a:prstGeom>
          <a:noFill/>
          <a:ln w="38100" algn="in">
            <a:solidFill>
              <a:srgbClr val="FFC000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7913" y="11113"/>
            <a:ext cx="110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Literacy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9635" y="4950317"/>
            <a:ext cx="110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80471" y="2178132"/>
            <a:ext cx="110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Memory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667176" y="129987"/>
            <a:ext cx="1169301" cy="53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Stretch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5" descr="1+vV6f958NP8qLt02Q4lsA9BwvZpd6MQ+nxWFWbpfVG2Af0nq93JazQzEN54vsWH1YgjYvgiAIgiAIgiAIgiAIgiAIgiAIgiAIgiCw8h8ooU3HdDezpgAAAABJRU5ErkJggg=="/>
          <p:cNvSpPr>
            <a:spLocks noChangeArrowheads="1"/>
          </p:cNvSpPr>
          <p:nvPr/>
        </p:nvSpPr>
        <p:spPr bwMode="auto">
          <a:xfrm>
            <a:off x="6947281" y="4136663"/>
            <a:ext cx="304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5495" y="502603"/>
            <a:ext cx="2372990" cy="14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Vector	</a:t>
            </a:r>
            <a:r>
              <a:rPr kumimoji="0" lang="en-GB" altLang="en-US" sz="2000" b="1" i="0" u="none" strike="noStrike" cap="none" normalizeH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    </a:t>
            </a:r>
            <a:r>
              <a:rPr lang="en-GB" altLang="en-US" sz="20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Parallel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Column   </a:t>
            </a: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Resultant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Sum	    Scalar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66713" t="31483" r="15350" b="36614"/>
          <a:stretch/>
        </p:blipFill>
        <p:spPr>
          <a:xfrm>
            <a:off x="225264" y="2466975"/>
            <a:ext cx="2215314" cy="2215314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00405" y="3378903"/>
            <a:ext cx="4797766" cy="3404834"/>
          </a:xfrm>
          <a:prstGeom prst="roundRect">
            <a:avLst/>
          </a:prstGeom>
          <a:noFill/>
          <a:ln w="38100" algn="in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264106" y="3378902"/>
            <a:ext cx="110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Skills 2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88" t="27551" r="20695" b="27262"/>
          <a:stretch/>
        </p:blipFill>
        <p:spPr bwMode="auto">
          <a:xfrm>
            <a:off x="2809176" y="3820039"/>
            <a:ext cx="4442905" cy="2718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600405" y="65915"/>
            <a:ext cx="4797766" cy="3261390"/>
          </a:xfrm>
          <a:prstGeom prst="roundRect">
            <a:avLst/>
          </a:prstGeom>
          <a:noFill/>
          <a:ln w="38100" algn="in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277361" y="147823"/>
            <a:ext cx="1104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Skills 1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4" cstate="print"/>
          <a:srcRect l="56014" t="21379" r="18465" b="42470"/>
          <a:stretch/>
        </p:blipFill>
        <p:spPr bwMode="auto">
          <a:xfrm>
            <a:off x="2692253" y="440455"/>
            <a:ext cx="2824050" cy="2583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510888" y="212168"/>
            <a:ext cx="16823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in terms of </a:t>
            </a:r>
            <a:r>
              <a:rPr lang="en-GB" b="1" dirty="0" smtClean="0"/>
              <a:t>a</a:t>
            </a:r>
            <a:r>
              <a:rPr lang="en-GB" dirty="0" smtClean="0"/>
              <a:t> and </a:t>
            </a:r>
            <a:r>
              <a:rPr lang="en-GB" b="1" dirty="0" smtClean="0"/>
              <a:t>b:</a:t>
            </a:r>
          </a:p>
          <a:p>
            <a:endParaRPr lang="en-GB" b="1" dirty="0" smtClean="0"/>
          </a:p>
          <a:p>
            <a:pPr marL="342900" indent="-342900">
              <a:buAutoNum type="alphaLcParenR"/>
            </a:pPr>
            <a:r>
              <a:rPr lang="en-GB" dirty="0" smtClean="0"/>
              <a:t>GC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 smtClean="0"/>
              <a:t>FL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 smtClean="0"/>
              <a:t>BD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 smtClean="0"/>
              <a:t>IP</a:t>
            </a:r>
          </a:p>
          <a:p>
            <a:pPr marL="342900" indent="-342900">
              <a:buAutoNum type="alphaLcParenR"/>
            </a:pP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889233" y="1057275"/>
            <a:ext cx="342104" cy="24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89233" y="1614277"/>
            <a:ext cx="342104" cy="24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50556" y="2171279"/>
            <a:ext cx="342104" cy="24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81611" y="2728281"/>
            <a:ext cx="342104" cy="24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/>
          <a:srcRect l="25380" t="20087" r="30696" b="7545"/>
          <a:stretch/>
        </p:blipFill>
        <p:spPr>
          <a:xfrm rot="16200000">
            <a:off x="7552591" y="748307"/>
            <a:ext cx="2251761" cy="2085843"/>
          </a:xfrm>
          <a:prstGeom prst="rect">
            <a:avLst/>
          </a:prstGeom>
        </p:spPr>
      </p:pic>
      <p:pic>
        <p:nvPicPr>
          <p:cNvPr id="3137" name="Picture 3136"/>
          <p:cNvPicPr>
            <a:picLocks noChangeAspect="1"/>
          </p:cNvPicPr>
          <p:nvPr/>
        </p:nvPicPr>
        <p:blipFill rotWithShape="1">
          <a:blip r:embed="rId6" cstate="print"/>
          <a:srcRect l="25433" t="16448" r="30736" b="10691"/>
          <a:stretch/>
        </p:blipFill>
        <p:spPr>
          <a:xfrm rot="16200000">
            <a:off x="9690102" y="741430"/>
            <a:ext cx="2353118" cy="2199222"/>
          </a:xfrm>
          <a:prstGeom prst="rect">
            <a:avLst/>
          </a:prstGeom>
        </p:spPr>
      </p:pic>
      <p:pic>
        <p:nvPicPr>
          <p:cNvPr id="3138" name="Picture 3137"/>
          <p:cNvPicPr>
            <a:picLocks noChangeAspect="1"/>
          </p:cNvPicPr>
          <p:nvPr/>
        </p:nvPicPr>
        <p:blipFill rotWithShape="1">
          <a:blip r:embed="rId7" cstate="print"/>
          <a:srcRect l="25083" t="15057" r="30514" b="11837"/>
          <a:stretch/>
        </p:blipFill>
        <p:spPr>
          <a:xfrm rot="16200000">
            <a:off x="7529103" y="3582787"/>
            <a:ext cx="2250501" cy="2083197"/>
          </a:xfrm>
          <a:prstGeom prst="rect">
            <a:avLst/>
          </a:prstGeom>
        </p:spPr>
      </p:pic>
      <p:pic>
        <p:nvPicPr>
          <p:cNvPr id="3139" name="Picture 3138"/>
          <p:cNvPicPr>
            <a:picLocks noChangeAspect="1"/>
          </p:cNvPicPr>
          <p:nvPr/>
        </p:nvPicPr>
        <p:blipFill rotWithShape="1">
          <a:blip r:embed="rId8" cstate="print"/>
          <a:srcRect l="25297" t="14868" r="30514" b="11648"/>
          <a:stretch/>
        </p:blipFill>
        <p:spPr>
          <a:xfrm rot="16200000">
            <a:off x="9703154" y="3554362"/>
            <a:ext cx="2339213" cy="218702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288" y="5217315"/>
            <a:ext cx="244002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/>
              <a:t>Vectors are used for calculations in 2D.</a:t>
            </a:r>
          </a:p>
          <a:p>
            <a:pPr algn="ctr"/>
            <a:r>
              <a:rPr lang="en-GB" sz="1700" dirty="0" smtClean="0"/>
              <a:t>Can we use them in 3D? What other subjects or topics might use vectors?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xmlns="" val="8597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neill</dc:creator>
  <cp:lastModifiedBy>Joanne Morgan</cp:lastModifiedBy>
  <cp:revision>1</cp:revision>
  <dcterms:created xsi:type="dcterms:W3CDTF">2015-10-18T18:19:25Z</dcterms:created>
  <dcterms:modified xsi:type="dcterms:W3CDTF">2015-10-25T13:13:16Z</dcterms:modified>
</cp:coreProperties>
</file>