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7567" autoAdjust="0"/>
  </p:normalViewPr>
  <p:slideViewPr>
    <p:cSldViewPr>
      <p:cViewPr>
        <p:scale>
          <a:sx n="70" d="100"/>
          <a:sy n="70" d="100"/>
        </p:scale>
        <p:origin x="-20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B9C07-7842-48CB-9443-B009723F9650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8FCF2-BFDC-46A7-84A1-9E3FA787E93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8FCF2-BFDC-46A7-84A1-9E3FA787E938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DDC0B-9E6C-44C6-9D7B-40F9F53066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0AF6-1FE3-4935-AECF-1A93FFE585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95B8-2FD1-49CD-B589-4A95E679DC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FE02-6C11-4436-A4AF-832FB6D6C9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DC1FF-7A23-4610-A9DD-795143EC5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A935A-D3C0-4F83-B471-74F21A9CF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6FC3-1DF0-4719-AE60-E643F4BF6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FE2F-BFC9-463A-88AE-88862F611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1B1B-ABD4-486D-98DF-5399EA82E6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9C49-23B1-43F6-BBC7-4D12D8E9D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77F9-D6DB-4E19-B544-B31E42B43F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A416A1-8BA0-49D8-AD94-D2D65CE101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250825" y="376238"/>
            <a:ext cx="25923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Write a definition for 2 of these;</a:t>
            </a:r>
            <a:endParaRPr lang="en-GB" altLang="en-US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Expression,Term, Formula, Substitution, </a:t>
            </a:r>
            <a:endParaRPr lang="en-GB" altLang="en-US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76250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How many common formulae can you find that are used in maths, science or business?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27763" y="549275"/>
            <a:ext cx="27368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Learn the formula for the area of a trapezium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Area  = ½ (a + b) h</a:t>
            </a:r>
            <a:endParaRPr lang="en-GB" altLang="en-US" b="1"/>
          </a:p>
          <a:p>
            <a:pPr algn="ctr">
              <a:spcBef>
                <a:spcPct val="50000"/>
              </a:spcBef>
            </a:pPr>
            <a:endParaRPr lang="en-GB" altLang="en-US">
              <a:latin typeface="Comic Sans MS" pitchFamily="66" charset="0"/>
            </a:endParaRPr>
          </a:p>
        </p:txBody>
      </p:sp>
      <p:sp>
        <p:nvSpPr>
          <p:cNvPr id="2085" name="Text 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9387" y="2746375"/>
            <a:ext cx="5761037" cy="3229730"/>
          </a:xfrm>
          <a:prstGeom prst="rect">
            <a:avLst/>
          </a:prstGeom>
          <a:blipFill rotWithShape="1">
            <a:blip r:embed="rId5" cstate="print"/>
            <a:stretch>
              <a:fillRect l="-847" t="-1512" b="-1701"/>
            </a:stretch>
          </a:blip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63159" y="2541190"/>
            <a:ext cx="2701454" cy="4115357"/>
          </a:xfrm>
          <a:prstGeom prst="rect">
            <a:avLst/>
          </a:prstGeom>
          <a:blipFill rotWithShape="1">
            <a:blip r:embed="rId6" cstate="print"/>
            <a:stretch>
              <a:fillRect l="-1126" t="-296" r="-450" b="-1037"/>
            </a:stretch>
          </a:blipFill>
        </p:spPr>
        <p:txBody>
          <a:bodyPr/>
          <a:lstStyle/>
          <a:p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12</cp:revision>
  <dcterms:created xsi:type="dcterms:W3CDTF">2014-07-24T18:08:34Z</dcterms:created>
  <dcterms:modified xsi:type="dcterms:W3CDTF">2015-04-21T20:31:05Z</dcterms:modified>
</cp:coreProperties>
</file>