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1104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473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929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2825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0"/>
            <a:ext cx="326218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3262185" y="0"/>
            <a:ext cx="326218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524368" y="1"/>
            <a:ext cx="3381632" cy="1099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6524367" y="3299253"/>
            <a:ext cx="3381632" cy="35587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6524366" y="1099751"/>
            <a:ext cx="338163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3147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Literacy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262185" y="0"/>
            <a:ext cx="15036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Research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6505933" y="-1"/>
            <a:ext cx="13516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Support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524365" y="1099749"/>
            <a:ext cx="14351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Memory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6524365" y="3299251"/>
            <a:ext cx="12236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Stretch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61360" y="2199502"/>
            <a:ext cx="7585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Skill</a:t>
            </a:r>
          </a:p>
        </p:txBody>
      </p:sp>
    </p:spTree>
    <p:extLst>
      <p:ext uri="{BB962C8B-B14F-4D97-AF65-F5344CB8AC3E}">
        <p14:creationId xmlns:p14="http://schemas.microsoft.com/office/powerpoint/2010/main" xmlns="" val="271535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166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405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9201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2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65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0328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401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908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358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microsoft.com/office/2007/relationships/hdphoto" Target="../media/hdphoto1.wdp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6544" y="551291"/>
            <a:ext cx="2646601" cy="15905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2470" y="653143"/>
            <a:ext cx="30305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Write, using standard form, the distance in metres from:</a:t>
            </a:r>
          </a:p>
          <a:p>
            <a:pPr marL="342900" indent="-342900">
              <a:buAutoNum type="arabicParenR"/>
            </a:pPr>
            <a:r>
              <a:rPr lang="en-GB" dirty="0"/>
              <a:t>Earth to the sun</a:t>
            </a:r>
          </a:p>
          <a:p>
            <a:pPr marL="342900" indent="-342900">
              <a:buAutoNum type="arabicParenR"/>
            </a:pPr>
            <a:r>
              <a:rPr lang="en-GB" dirty="0"/>
              <a:t>Earth to Voyager 1</a:t>
            </a:r>
          </a:p>
          <a:p>
            <a:pPr marL="342900" indent="-342900">
              <a:buAutoNum type="arabicParenR"/>
            </a:pPr>
            <a:r>
              <a:rPr lang="en-GB" dirty="0"/>
              <a:t> Earth to </a:t>
            </a:r>
            <a:r>
              <a:rPr lang="en-GB" dirty="0" err="1"/>
              <a:t>Proxima</a:t>
            </a:r>
            <a:r>
              <a:rPr lang="en-GB" dirty="0"/>
              <a:t> Centauri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70617" y="459851"/>
            <a:ext cx="2544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Mathswatch Clip 83</a:t>
            </a:r>
          </a:p>
          <a:p>
            <a:r>
              <a:rPr lang="en-GB" dirty="0"/>
              <a:t>Corbett Maths Video 300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14711" y="0"/>
            <a:ext cx="790367" cy="7941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70752" y="1566033"/>
            <a:ext cx="293914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 significand must be between one and ten. 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A negative exponent is used for numbers between 0 and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85017" y="1966142"/>
            <a:ext cx="275626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>
                <a:solidFill>
                  <a:prstClr val="black"/>
                </a:solidFill>
              </a:rPr>
              <a:t>A positive exponent is used for numbers bigger than 10. 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95943" y="2978331"/>
            <a:ext cx="4405373" cy="32061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Convert these values into standard form: 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r>
              <a:rPr lang="en-GB" dirty="0"/>
              <a:t>2. Covert these numbers into decimal values: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3. Work out the answers in standard form:</a:t>
            </a:r>
          </a:p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544" y="3481148"/>
            <a:ext cx="5562600" cy="7143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6544" y="4776930"/>
            <a:ext cx="5943600" cy="6762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356544" y="5815133"/>
                <a:ext cx="20760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44" y="5815133"/>
                <a:ext cx="2076081" cy="369332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3475110" y="5809768"/>
                <a:ext cx="22524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.5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110" y="5809768"/>
                <a:ext cx="2252411" cy="369332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Rectangle 16"/>
              <p:cNvSpPr/>
              <p:nvPr/>
            </p:nvSpPr>
            <p:spPr>
              <a:xfrm>
                <a:off x="348528" y="6173735"/>
                <a:ext cx="20840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28" y="6173735"/>
                <a:ext cx="2084097" cy="369332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7"/>
              <p:cNvSpPr/>
              <p:nvPr/>
            </p:nvSpPr>
            <p:spPr>
              <a:xfrm>
                <a:off x="3479118" y="6188699"/>
                <a:ext cx="2260427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1.8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118" y="6188699"/>
                <a:ext cx="2260427" cy="372410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662057" y="3738307"/>
            <a:ext cx="25136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Find the value of p if:</a:t>
            </a:r>
          </a:p>
          <a:p>
            <a:pPr marL="342900" indent="-342900">
              <a:buAutoNum type="arabicPeriod"/>
            </a:pPr>
            <a:endParaRPr lang="en-GB" dirty="0"/>
          </a:p>
          <a:p>
            <a:r>
              <a:rPr lang="en-GB" dirty="0"/>
              <a:t>		and 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638648" y="4144009"/>
            <a:ext cx="905258" cy="43738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204832" y="4068751"/>
            <a:ext cx="1167386" cy="53949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6638648" y="4833364"/>
                <a:ext cx="313236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2. It takes light to travel 14 thousand million years to travel to the edge of the universe. </a:t>
                </a:r>
              </a:p>
              <a:p>
                <a:r>
                  <a:rPr lang="en-GB" dirty="0"/>
                  <a:t>If the speed of light is </a:t>
                </a:r>
                <a:endParaRPr lang="en-GB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9.46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GB" dirty="0"/>
                  <a:t>km/year, how far is the edge of the universe?</a:t>
                </a: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648" y="4833364"/>
                <a:ext cx="3132369" cy="1754326"/>
              </a:xfrm>
              <a:prstGeom prst="rect">
                <a:avLst/>
              </a:prstGeom>
              <a:blipFill>
                <a:blip r:embed="rId13" cstate="print"/>
                <a:stretch>
                  <a:fillRect l="-1556" t="-2083" r="-2724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1390576" y="2237450"/>
            <a:ext cx="5119607" cy="646331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Standard Form Homework</a:t>
            </a:r>
          </a:p>
        </p:txBody>
      </p:sp>
    </p:spTree>
    <p:extLst>
      <p:ext uri="{BB962C8B-B14F-4D97-AF65-F5344CB8AC3E}">
        <p14:creationId xmlns:p14="http://schemas.microsoft.com/office/powerpoint/2010/main" xmlns="" val="337957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6544" y="551291"/>
            <a:ext cx="2646601" cy="15905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2470" y="653143"/>
            <a:ext cx="30305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Write, using standard form, the distance in metres from:</a:t>
            </a:r>
          </a:p>
          <a:p>
            <a:pPr marL="342900" indent="-342900">
              <a:buAutoNum type="arabicParenR"/>
            </a:pPr>
            <a:r>
              <a:rPr lang="en-GB" dirty="0"/>
              <a:t>Earth to the sun</a:t>
            </a:r>
          </a:p>
          <a:p>
            <a:pPr marL="342900" indent="-342900">
              <a:buAutoNum type="arabicParenR"/>
            </a:pPr>
            <a:r>
              <a:rPr lang="en-GB" dirty="0"/>
              <a:t>Earth to Voyager 1</a:t>
            </a:r>
          </a:p>
          <a:p>
            <a:pPr marL="342900" indent="-342900">
              <a:buAutoNum type="arabicParenR"/>
            </a:pPr>
            <a:r>
              <a:rPr lang="en-GB" dirty="0"/>
              <a:t> Earth to </a:t>
            </a:r>
            <a:r>
              <a:rPr lang="en-GB" dirty="0" err="1"/>
              <a:t>Proxima</a:t>
            </a:r>
            <a:r>
              <a:rPr lang="en-GB" dirty="0"/>
              <a:t> Centauri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70617" y="459851"/>
            <a:ext cx="2544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Mathswatch Clip 83</a:t>
            </a:r>
          </a:p>
          <a:p>
            <a:r>
              <a:rPr lang="en-GB" dirty="0"/>
              <a:t>Corbett Maths Video 300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14711" y="0"/>
            <a:ext cx="790367" cy="7941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70752" y="1566033"/>
            <a:ext cx="293914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 significand must be between one and ten. 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A negative exponent is used for numbers between 0 and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85017" y="1966142"/>
            <a:ext cx="275626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>
                <a:solidFill>
                  <a:prstClr val="black"/>
                </a:solidFill>
              </a:rPr>
              <a:t>A positive exponent is used for numbers bigger than 10. 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95943" y="2978331"/>
            <a:ext cx="440537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Convert these values into standard form: 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r>
              <a:rPr lang="en-GB" dirty="0"/>
              <a:t>2. Covert these numbers into decimal values: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3. Work out the answers in standard form:</a:t>
            </a:r>
          </a:p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544" y="3481148"/>
            <a:ext cx="5562600" cy="7143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6544" y="4776930"/>
            <a:ext cx="5943600" cy="6762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356544" y="5815133"/>
                <a:ext cx="20760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44" y="5815133"/>
                <a:ext cx="2076081" cy="369332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3475110" y="5809768"/>
                <a:ext cx="22524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.5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110" y="5809768"/>
                <a:ext cx="2252411" cy="369332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Rectangle 16"/>
              <p:cNvSpPr/>
              <p:nvPr/>
            </p:nvSpPr>
            <p:spPr>
              <a:xfrm>
                <a:off x="348528" y="6173735"/>
                <a:ext cx="20840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28" y="6173735"/>
                <a:ext cx="2084097" cy="369332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7"/>
              <p:cNvSpPr/>
              <p:nvPr/>
            </p:nvSpPr>
            <p:spPr>
              <a:xfrm>
                <a:off x="3479118" y="6188699"/>
                <a:ext cx="2260427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1.8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118" y="6188699"/>
                <a:ext cx="2260427" cy="372410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662057" y="3738307"/>
            <a:ext cx="25136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Find the value of p if:</a:t>
            </a:r>
          </a:p>
          <a:p>
            <a:pPr marL="342900" indent="-342900">
              <a:buAutoNum type="arabicPeriod"/>
            </a:pPr>
            <a:endParaRPr lang="en-GB" dirty="0"/>
          </a:p>
          <a:p>
            <a:r>
              <a:rPr lang="en-GB" dirty="0"/>
              <a:t>		and 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638648" y="4144009"/>
            <a:ext cx="905258" cy="43738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204832" y="4068751"/>
            <a:ext cx="1167386" cy="53949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6638648" y="4833364"/>
                <a:ext cx="313236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2. It takes light to travel 14 thousand million years to travel to the edge of the universe. </a:t>
                </a:r>
              </a:p>
              <a:p>
                <a:r>
                  <a:rPr lang="en-GB" dirty="0"/>
                  <a:t>If the speed of light is </a:t>
                </a:r>
                <a:endParaRPr lang="en-GB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9.46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GB" dirty="0"/>
                  <a:t>km/year, how far is the edge of the universe?</a:t>
                </a: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648" y="4833364"/>
                <a:ext cx="3132369" cy="1754326"/>
              </a:xfrm>
              <a:prstGeom prst="rect">
                <a:avLst/>
              </a:prstGeom>
              <a:blipFill>
                <a:blip r:embed="rId13" cstate="print"/>
                <a:stretch>
                  <a:fillRect l="-1556" t="-2083" r="-2724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1390576" y="2237450"/>
            <a:ext cx="5119607" cy="646331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Standard Form Homework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1390576" y="3476914"/>
                <a:ext cx="10420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576" y="3476914"/>
                <a:ext cx="1042049" cy="369332"/>
              </a:xfrm>
              <a:prstGeom prst="rect">
                <a:avLst/>
              </a:prstGeom>
              <a:blipFill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1388992" y="3774677"/>
                <a:ext cx="11843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992" y="3774677"/>
                <a:ext cx="1184391" cy="369332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3694979" y="3469003"/>
                <a:ext cx="12580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6.7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4979" y="3469003"/>
                <a:ext cx="1258021" cy="369332"/>
              </a:xfrm>
              <a:prstGeom prst="rect">
                <a:avLst/>
              </a:prstGeom>
              <a:blipFill>
                <a:blip r:embed="rId1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3421855" y="4009272"/>
                <a:ext cx="1432085" cy="372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4.65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855" y="4009272"/>
                <a:ext cx="1432085" cy="372410"/>
              </a:xfrm>
              <a:prstGeom prst="rect">
                <a:avLst/>
              </a:prstGeom>
              <a:blipFill>
                <a:blip r:embed="rId1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4976410" y="3201932"/>
                <a:ext cx="15337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4.826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410" y="3201932"/>
                <a:ext cx="1533774" cy="369332"/>
              </a:xfrm>
              <a:prstGeom prst="rect">
                <a:avLst/>
              </a:prstGeom>
              <a:blipFill>
                <a:blip r:embed="rId1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5093170" y="4070782"/>
                <a:ext cx="15337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1.007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170" y="4070782"/>
                <a:ext cx="1533774" cy="369332"/>
              </a:xfrm>
              <a:prstGeom prst="rect">
                <a:avLst/>
              </a:prstGeom>
              <a:blipFill>
                <a:blip r:embed="rId1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585228" y="4765217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6000</a:t>
            </a:r>
          </a:p>
          <a:p>
            <a:r>
              <a:rPr lang="en-GB" dirty="0">
                <a:solidFill>
                  <a:srgbClr val="FF0000"/>
                </a:solidFill>
              </a:rPr>
              <a:t>0.007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14642" y="476521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4800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82948" y="5262155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0.0000856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240736" y="4471205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293000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323174" y="5341195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400.2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2426850" y="5781727"/>
                <a:ext cx="10420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850" y="5781727"/>
                <a:ext cx="1042049" cy="369332"/>
              </a:xfrm>
              <a:prstGeom prst="rect">
                <a:avLst/>
              </a:prstGeom>
              <a:blipFill>
                <a:blip r:embed="rId2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2450280" y="6154569"/>
                <a:ext cx="10420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280" y="6154569"/>
                <a:ext cx="1042049" cy="369332"/>
              </a:xfrm>
              <a:prstGeom prst="rect">
                <a:avLst/>
              </a:prstGeom>
              <a:blipFill>
                <a:blip r:embed="rId2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5545000" y="5800169"/>
                <a:ext cx="10420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000" y="5800169"/>
                <a:ext cx="1042049" cy="369332"/>
              </a:xfrm>
              <a:prstGeom prst="rect">
                <a:avLst/>
              </a:prstGeom>
              <a:blipFill>
                <a:blip r:embed="rId2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TextBox 33"/>
              <p:cNvSpPr txBox="1"/>
              <p:nvPr/>
            </p:nvSpPr>
            <p:spPr>
              <a:xfrm>
                <a:off x="5370592" y="6395641"/>
                <a:ext cx="10732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592" y="6395641"/>
                <a:ext cx="1073244" cy="369332"/>
              </a:xfrm>
              <a:prstGeom prst="rect">
                <a:avLst/>
              </a:prstGeom>
              <a:blipFill>
                <a:blip r:embed="rId2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7689429" y="4606305"/>
                <a:ext cx="1496243" cy="2178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4.8809353 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429" y="4606305"/>
                <a:ext cx="1496243" cy="217817"/>
              </a:xfrm>
              <a:prstGeom prst="rect">
                <a:avLst/>
              </a:prstGeom>
              <a:blipFill>
                <a:blip r:embed="rId24" cstate="print"/>
                <a:stretch>
                  <a:fillRect l="-2439" t="-2857" r="-407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7918875" y="6515326"/>
                <a:ext cx="13231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1.3244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km</a:t>
                </a: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875" y="6515326"/>
                <a:ext cx="1323119" cy="215444"/>
              </a:xfrm>
              <a:prstGeom prst="rect">
                <a:avLst/>
              </a:prstGeom>
              <a:blipFill>
                <a:blip r:embed="rId25" cstate="print"/>
                <a:stretch>
                  <a:fillRect l="-4608" t="-22857" r="-6912" b="-5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5435547" y="1278016"/>
                <a:ext cx="107561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1.474 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547" y="1278016"/>
                <a:ext cx="1075615" cy="215444"/>
              </a:xfrm>
              <a:prstGeom prst="rect">
                <a:avLst/>
              </a:prstGeom>
              <a:blipFill>
                <a:blip r:embed="rId26" cstate="print"/>
                <a:stretch>
                  <a:fillRect l="-3409" r="-568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5564238" y="1563659"/>
                <a:ext cx="9762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2.06 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238" y="1563659"/>
                <a:ext cx="976229" cy="215444"/>
              </a:xfrm>
              <a:prstGeom prst="rect">
                <a:avLst/>
              </a:prstGeom>
              <a:blipFill>
                <a:blip r:embed="rId27" cstate="print"/>
                <a:stretch>
                  <a:fillRect l="-3750" r="-62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9" name="TextBox 38"/>
              <p:cNvSpPr txBox="1"/>
              <p:nvPr/>
            </p:nvSpPr>
            <p:spPr>
              <a:xfrm>
                <a:off x="5485239" y="2011310"/>
                <a:ext cx="107561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3.991 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239" y="2011310"/>
                <a:ext cx="1075615" cy="215444"/>
              </a:xfrm>
              <a:prstGeom prst="rect">
                <a:avLst/>
              </a:prstGeom>
              <a:blipFill>
                <a:blip r:embed="rId28" cstate="print"/>
                <a:stretch>
                  <a:fillRect l="-3409" r="-568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84287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implifying Ratio PRET homework" id="{C2E8887A-1A0B-4EEB-9443-0C46B3A7D061}" vid="{4B5DAA34-3B54-461F-9630-73EC8F733E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PRET Template</Template>
  <TotalTime>44</TotalTime>
  <Words>204</Words>
  <Application>Microsoft Office PowerPoint</Application>
  <PresentationFormat>A4 Paper (210x297 mm)</PresentationFormat>
  <Paragraphs>83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Prince</dc:creator>
  <cp:lastModifiedBy>Joanne Morgan</cp:lastModifiedBy>
  <cp:revision>5</cp:revision>
  <dcterms:created xsi:type="dcterms:W3CDTF">2016-12-06T19:25:56Z</dcterms:created>
  <dcterms:modified xsi:type="dcterms:W3CDTF">2016-12-07T18:56:04Z</dcterms:modified>
</cp:coreProperties>
</file>