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29/04/2018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GB" dirty="0"/>
              <a:t>a) Plot the graph y = 2x – 1 for values of x from -3 to 3</a:t>
            </a:r>
          </a:p>
          <a:p>
            <a:r>
              <a:rPr lang="en-GB" dirty="0"/>
              <a:t>b) Use your graph to solve 2x – 1 = 2</a:t>
            </a:r>
          </a:p>
          <a:p>
            <a:r>
              <a:rPr lang="en-GB" dirty="0"/>
              <a:t>2) a) Plot the graph y = x² + 3 for values of x from -3 to 3</a:t>
            </a:r>
          </a:p>
          <a:p>
            <a:r>
              <a:rPr lang="en-GB" dirty="0"/>
              <a:t>b)Use your graph to solve x² + 3 = 1</a:t>
            </a:r>
          </a:p>
          <a:p>
            <a:r>
              <a:rPr lang="en-GB" dirty="0"/>
              <a:t>3) a) Plot the graph y = x³ - 4 for the values of x from -3 to 3</a:t>
            </a:r>
          </a:p>
          <a:p>
            <a:r>
              <a:rPr lang="en-GB" dirty="0"/>
              <a:t>b) Use your graph to solve x³ - 4 =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109738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Linear</a:t>
            </a:r>
          </a:p>
          <a:p>
            <a:r>
              <a:rPr lang="en-GB" dirty="0" smtClean="0"/>
              <a:t>Quadratic</a:t>
            </a:r>
          </a:p>
          <a:p>
            <a:r>
              <a:rPr lang="en-GB" dirty="0" smtClean="0"/>
              <a:t>Cubic</a:t>
            </a:r>
          </a:p>
          <a:p>
            <a:r>
              <a:rPr lang="en-GB" dirty="0" smtClean="0"/>
              <a:t>Coordinates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0378" y="1092806"/>
            <a:ext cx="2633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shape does a reciprocal graph make? Sketch this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106425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Remember:</a:t>
            </a:r>
          </a:p>
          <a:p>
            <a:r>
              <a:rPr lang="en-GB" dirty="0" smtClean="0"/>
              <a:t>Coordinates mean 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</a:p>
          <a:p>
            <a:r>
              <a:rPr lang="en-GB" dirty="0" smtClean="0"/>
              <a:t>So (3,5) means x = 3, y = 5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8984" y="2907070"/>
            <a:ext cx="51439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000" dirty="0" smtClean="0"/>
              <a:t>a) Plot the graph y = 2x – 1 for values of x from -3 to 3</a:t>
            </a:r>
          </a:p>
          <a:p>
            <a:r>
              <a:rPr lang="en-GB" sz="2000" dirty="0" smtClean="0"/>
              <a:t>b) Use your graph to solve 2x – 1 = 2</a:t>
            </a:r>
          </a:p>
          <a:p>
            <a:r>
              <a:rPr lang="en-GB" sz="2000" dirty="0" smtClean="0"/>
              <a:t>2) a) Plot the graph y = x² + 3 for values of x from -3 to 3</a:t>
            </a:r>
          </a:p>
          <a:p>
            <a:r>
              <a:rPr lang="en-GB" sz="2000" dirty="0" smtClean="0"/>
              <a:t>b)Use your graph to solve x² + 3 = 1</a:t>
            </a:r>
          </a:p>
          <a:p>
            <a:r>
              <a:rPr lang="en-GB" sz="2000" dirty="0" smtClean="0"/>
              <a:t>3) a) Plot the graph y = x³ - 4 for the values of x from -3 to 3</a:t>
            </a:r>
          </a:p>
          <a:p>
            <a:r>
              <a:rPr lang="en-GB" sz="2000" dirty="0" smtClean="0"/>
              <a:t>b) Use your graph to solve x³ - 4 = 2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5977202" y="2913038"/>
            <a:ext cx="28525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a) Plot the graph y = </a:t>
            </a:r>
            <a:r>
              <a:rPr lang="en-GB" sz="1600" dirty="0" smtClean="0"/>
              <a:t>3x² for </a:t>
            </a:r>
            <a:r>
              <a:rPr lang="en-GB" sz="1600" dirty="0"/>
              <a:t>values of x from </a:t>
            </a:r>
            <a:r>
              <a:rPr lang="en-GB" sz="1600" dirty="0" smtClean="0"/>
              <a:t>-2 </a:t>
            </a:r>
            <a:r>
              <a:rPr lang="en-GB" sz="1600" dirty="0"/>
              <a:t>to </a:t>
            </a:r>
            <a:r>
              <a:rPr lang="en-GB" sz="1600" dirty="0" smtClean="0"/>
              <a:t>2</a:t>
            </a:r>
            <a:endParaRPr lang="en-GB" sz="1600" dirty="0"/>
          </a:p>
          <a:p>
            <a:r>
              <a:rPr lang="en-GB" sz="1600" dirty="0"/>
              <a:t>b) Use your graph to </a:t>
            </a:r>
            <a:r>
              <a:rPr lang="en-GB" sz="1600" dirty="0" smtClean="0"/>
              <a:t>solve</a:t>
            </a:r>
          </a:p>
          <a:p>
            <a:r>
              <a:rPr lang="en-GB" sz="1600" dirty="0" smtClean="0"/>
              <a:t> 3x² = 2 </a:t>
            </a:r>
          </a:p>
          <a:p>
            <a:r>
              <a:rPr lang="en-GB" sz="1600" dirty="0" smtClean="0"/>
              <a:t>2</a:t>
            </a:r>
            <a:r>
              <a:rPr lang="en-GB" sz="1600" dirty="0"/>
              <a:t>) a) Plot the graph </a:t>
            </a:r>
            <a:r>
              <a:rPr lang="en-GB" sz="1600" dirty="0" smtClean="0"/>
              <a:t> </a:t>
            </a:r>
          </a:p>
          <a:p>
            <a:r>
              <a:rPr lang="en-GB" sz="1600" dirty="0" smtClean="0"/>
              <a:t>y = x² + x for </a:t>
            </a:r>
            <a:r>
              <a:rPr lang="en-GB" sz="1600" dirty="0"/>
              <a:t>values of x from -3 to 3</a:t>
            </a:r>
          </a:p>
          <a:p>
            <a:r>
              <a:rPr lang="en-GB" sz="1600" dirty="0"/>
              <a:t>b)Use your graph to </a:t>
            </a:r>
            <a:r>
              <a:rPr lang="en-GB" sz="1600" dirty="0" smtClean="0"/>
              <a:t>solve</a:t>
            </a:r>
          </a:p>
          <a:p>
            <a:r>
              <a:rPr lang="en-GB" sz="1600" dirty="0" smtClean="0"/>
              <a:t> </a:t>
            </a:r>
            <a:r>
              <a:rPr lang="en-GB" sz="1600" dirty="0"/>
              <a:t>x² + </a:t>
            </a:r>
            <a:r>
              <a:rPr lang="en-GB" sz="1600" dirty="0" smtClean="0"/>
              <a:t>x = -1 </a:t>
            </a:r>
          </a:p>
          <a:p>
            <a:r>
              <a:rPr lang="en-GB" sz="1600" dirty="0" smtClean="0"/>
              <a:t>3) </a:t>
            </a:r>
            <a:r>
              <a:rPr lang="en-GB" sz="1600" dirty="0"/>
              <a:t>Plot the graph  </a:t>
            </a:r>
          </a:p>
          <a:p>
            <a:r>
              <a:rPr lang="en-GB" sz="1600" dirty="0"/>
              <a:t>y = </a:t>
            </a:r>
            <a:r>
              <a:rPr lang="en-GB" sz="1600" dirty="0" smtClean="0"/>
              <a:t>x³ </a:t>
            </a:r>
            <a:r>
              <a:rPr lang="en-GB" sz="1600" dirty="0"/>
              <a:t>+ </a:t>
            </a:r>
            <a:r>
              <a:rPr lang="en-GB" sz="1600" dirty="0" smtClean="0"/>
              <a:t>x² - 1 </a:t>
            </a:r>
            <a:r>
              <a:rPr lang="en-GB" sz="1600" dirty="0"/>
              <a:t>for values of x from -3 to </a:t>
            </a:r>
            <a:r>
              <a:rPr lang="en-GB" sz="1600" dirty="0" smtClean="0"/>
              <a:t>3</a:t>
            </a:r>
          </a:p>
          <a:p>
            <a:r>
              <a:rPr lang="en-GB" sz="1600" dirty="0" smtClean="0"/>
              <a:t>b) Use your graph to solve </a:t>
            </a:r>
          </a:p>
          <a:p>
            <a:r>
              <a:rPr lang="en-GB" sz="1600" dirty="0"/>
              <a:t>x³ + x² - </a:t>
            </a:r>
            <a:r>
              <a:rPr lang="en-GB" sz="1600" dirty="0" smtClean="0"/>
              <a:t>1 = 2</a:t>
            </a:r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327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6</cp:revision>
  <cp:lastPrinted>2018-04-27T09:06:29Z</cp:lastPrinted>
  <dcterms:created xsi:type="dcterms:W3CDTF">2015-07-15T07:44:14Z</dcterms:created>
  <dcterms:modified xsi:type="dcterms:W3CDTF">2018-04-29T14:06:00Z</dcterms:modified>
</cp:coreProperties>
</file>