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26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783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16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239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22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8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78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51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76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50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55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14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100" y="369332"/>
            <a:ext cx="3771900" cy="206906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100" y="203200"/>
            <a:ext cx="1572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 </a:t>
            </a:r>
            <a:endParaRPr lang="en-US" sz="3200" b="0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369332"/>
            <a:ext cx="3647674" cy="206906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60334" y="295219"/>
            <a:ext cx="17840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Research </a:t>
            </a:r>
            <a:endParaRPr lang="en-US" sz="3200" b="0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91848" y="369332"/>
            <a:ext cx="3817197" cy="204689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118074" y="266763"/>
            <a:ext cx="1707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466" y="2565400"/>
            <a:ext cx="7393334" cy="4127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2100" y="2565400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Skill </a:t>
            </a:r>
            <a:endParaRPr lang="en-US" sz="32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1300" y="2591374"/>
            <a:ext cx="4127500" cy="410152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914874" y="2591375"/>
            <a:ext cx="1465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</a:t>
            </a:r>
            <a:endParaRPr lang="en-US" sz="32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7378" y="852624"/>
            <a:ext cx="364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are simultaneous equations used outside of mathematics lessons?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232953" y="734691"/>
                <a:ext cx="32385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You need one of the coefficients in front of the same variable in each equation to be the same.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953" y="734691"/>
                <a:ext cx="3238500" cy="147732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695" t="-2479" r="-1130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9628453" y="1576056"/>
            <a:ext cx="371993" cy="329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9717865" y="1896780"/>
            <a:ext cx="323850" cy="2890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282149" y="2673121"/>
                <a:ext cx="548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Solve these pairs of simultaneous equations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149" y="2673121"/>
                <a:ext cx="5486400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889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91338" y="4606935"/>
                <a:ext cx="1633764" cy="942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38" y="4606935"/>
                <a:ext cx="1633764" cy="942854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4267200" y="3210607"/>
                <a:ext cx="1633764" cy="942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=15</m:t>
                      </m:r>
                    </m:oMath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10607"/>
                <a:ext cx="1633764" cy="942854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407307" y="3210607"/>
                <a:ext cx="209005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=28</m:t>
                      </m:r>
                    </m:oMath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07" y="3210607"/>
                <a:ext cx="2090057" cy="92333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4267200" y="4648553"/>
                <a:ext cx="18369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=40</m:t>
                      </m:r>
                    </m:oMath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553"/>
                <a:ext cx="1836964" cy="92333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8784318" y="3253920"/>
                <a:ext cx="1633764" cy="942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</m:oMath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318" y="3253920"/>
                <a:ext cx="1633764" cy="942854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784318" y="4690171"/>
                <a:ext cx="21909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318" y="4690171"/>
                <a:ext cx="2190944" cy="92333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8255" y="596192"/>
            <a:ext cx="3647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and learn the following words.</a:t>
            </a:r>
          </a:p>
          <a:p>
            <a:r>
              <a:rPr lang="en-GB" dirty="0" smtClean="0"/>
              <a:t>Simultaneous </a:t>
            </a:r>
          </a:p>
          <a:p>
            <a:r>
              <a:rPr lang="en-GB" dirty="0" smtClean="0"/>
              <a:t>Equations</a:t>
            </a:r>
          </a:p>
          <a:p>
            <a:r>
              <a:rPr lang="en-GB" dirty="0" smtClean="0"/>
              <a:t>Variable </a:t>
            </a:r>
          </a:p>
          <a:p>
            <a:r>
              <a:rPr lang="en-GB" dirty="0" smtClean="0"/>
              <a:t>Coefficient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8664" y="0"/>
            <a:ext cx="391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Simultaneous Equations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702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SBC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Morgan</cp:lastModifiedBy>
  <cp:revision>4</cp:revision>
  <dcterms:created xsi:type="dcterms:W3CDTF">2014-11-27T09:26:44Z</dcterms:created>
  <dcterms:modified xsi:type="dcterms:W3CDTF">2014-11-27T11:08:01Z</dcterms:modified>
</cp:coreProperties>
</file>