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1092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473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929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2825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0"/>
            <a:ext cx="326218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3262185" y="0"/>
            <a:ext cx="326218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524368" y="1"/>
            <a:ext cx="3381632" cy="1099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6524367" y="3299253"/>
            <a:ext cx="3381632" cy="35587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6524366" y="1099751"/>
            <a:ext cx="338163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3147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Literacy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262185" y="0"/>
            <a:ext cx="15036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Research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6505933" y="-1"/>
            <a:ext cx="13516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Support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524365" y="1099749"/>
            <a:ext cx="14351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Memory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6524365" y="3299251"/>
            <a:ext cx="12236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Stretch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61360" y="2199502"/>
            <a:ext cx="7585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Skill</a:t>
            </a:r>
          </a:p>
        </p:txBody>
      </p:sp>
    </p:spTree>
    <p:extLst>
      <p:ext uri="{BB962C8B-B14F-4D97-AF65-F5344CB8AC3E}">
        <p14:creationId xmlns:p14="http://schemas.microsoft.com/office/powerpoint/2010/main" xmlns="" val="271535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166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405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9201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2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65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0328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401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908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358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4" y="473317"/>
            <a:ext cx="301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Key Words: Parts, Share, Ratio, Equivalent, Simplify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754" y="1058092"/>
            <a:ext cx="29130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Task: </a:t>
            </a:r>
            <a:r>
              <a:rPr lang="en-GB" sz="1600" dirty="0"/>
              <a:t>Your friend missed our amazing lesson today. Write a text to them explain what we did and how to do it. </a:t>
            </a:r>
            <a:endParaRPr lang="en-GB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05497" y="731520"/>
            <a:ext cx="2495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Find, and evidence, at least 3 real life examples of ratios.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31429" y="442538"/>
            <a:ext cx="2531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Mathswatch Clip 106</a:t>
            </a:r>
          </a:p>
          <a:p>
            <a:r>
              <a:rPr lang="en-GB" dirty="0"/>
              <a:t>Corbett maths Video 270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09800" y="46032"/>
            <a:ext cx="807696" cy="7930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11950" y="1596701"/>
            <a:ext cx="29845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/>
              <a:t>+</a:t>
            </a:r>
            <a:r>
              <a:rPr lang="en-GB" sz="1700" dirty="0"/>
              <a:t> Add together the parts in the ratio</a:t>
            </a:r>
          </a:p>
          <a:p>
            <a:r>
              <a:rPr lang="en-GB" sz="1700" b="1" dirty="0"/>
              <a:t>÷ </a:t>
            </a:r>
            <a:r>
              <a:rPr lang="en-GB" sz="1700" dirty="0"/>
              <a:t>Divide the amount by your answer</a:t>
            </a:r>
          </a:p>
          <a:p>
            <a:r>
              <a:rPr lang="en-GB" sz="1700" b="1" dirty="0"/>
              <a:t>x</a:t>
            </a:r>
            <a:r>
              <a:rPr lang="en-GB" sz="1700" dirty="0"/>
              <a:t> Multiply your answer by each part of the ratio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" y="3004457"/>
            <a:ext cx="60872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Share the following amounts into the given ratios: 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Kate and Linda share 36 cakes in the ratio of 1:3</a:t>
            </a:r>
          </a:p>
          <a:p>
            <a:r>
              <a:rPr lang="en-GB" dirty="0"/>
              <a:t>	Calculate how many Linda gets. </a:t>
            </a:r>
          </a:p>
          <a:p>
            <a:endParaRPr lang="en-GB" dirty="0"/>
          </a:p>
          <a:p>
            <a:pPr marL="342900" indent="-342900">
              <a:buAutoNum type="arabicPeriod" startAt="3"/>
            </a:pPr>
            <a:r>
              <a:rPr lang="en-GB" dirty="0"/>
              <a:t>A box of 56 chocolates contains dark, milk and white chocolates in the ratio 2:5:1. Gordon does not like milk chocolate. How many chocolates will he happily eat?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65612" y="3533035"/>
            <a:ext cx="55311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£48 into 1:3		90kg into 7:2		56m into 22:6</a:t>
            </a:r>
          </a:p>
          <a:p>
            <a:endParaRPr lang="en-GB" dirty="0"/>
          </a:p>
          <a:p>
            <a:r>
              <a:rPr lang="en-GB" dirty="0"/>
              <a:t>100ml into 3:17	72cm into 2:2:5	£150 into 15:5:30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6711950" y="3931920"/>
                <a:ext cx="3105546" cy="2688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GB" sz="1600" dirty="0"/>
                  <a:t>A quadrilateral has angles in the ratio 2:4:1:3.What are the four angles in the shape?</a:t>
                </a:r>
              </a:p>
              <a:p>
                <a:pPr marL="342900" indent="-342900">
                  <a:buAutoNum type="arabicPeriod"/>
                </a:pPr>
                <a:endParaRPr lang="en-GB" sz="1600" dirty="0"/>
              </a:p>
              <a:p>
                <a:pPr marL="342900" indent="-342900">
                  <a:buAutoNum type="arabicPeriod"/>
                </a:pPr>
                <a:r>
                  <a:rPr lang="en-GB" sz="1600" dirty="0"/>
                  <a:t>I have £400. I give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1600" dirty="0"/>
                  <a:t> to my mum. The rest I share in the ratio 2:4:1 between my brother, myself and my sister. How much does my sister get?</a:t>
                </a:r>
              </a:p>
              <a:p>
                <a:pPr marL="342900" indent="-342900">
                  <a:buAutoNum type="arabicPeriod"/>
                </a:pPr>
                <a:endParaRPr lang="en-GB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950" y="3931920"/>
                <a:ext cx="3105546" cy="2688428"/>
              </a:xfrm>
              <a:prstGeom prst="rect">
                <a:avLst/>
              </a:prstGeom>
              <a:blipFill>
                <a:blip r:embed="rId3" cstate="print"/>
                <a:stretch>
                  <a:fillRect l="-982" t="-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572910" y="2190780"/>
            <a:ext cx="49454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Sharing into ratio homework</a:t>
            </a:r>
          </a:p>
        </p:txBody>
      </p:sp>
    </p:spTree>
    <p:extLst>
      <p:ext uri="{BB962C8B-B14F-4D97-AF65-F5344CB8AC3E}">
        <p14:creationId xmlns:p14="http://schemas.microsoft.com/office/powerpoint/2010/main" xmlns="" val="337957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4" y="473317"/>
            <a:ext cx="301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Key Words: Parts, Share, Ratio, Equivalent, Simplify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754" y="1058092"/>
            <a:ext cx="29130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Task: </a:t>
            </a:r>
            <a:r>
              <a:rPr lang="en-GB" sz="1600" dirty="0"/>
              <a:t>Your friend missed our amazing lesson today. Write a text to them explain what we did and how to do it. </a:t>
            </a:r>
            <a:endParaRPr lang="en-GB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05497" y="731520"/>
            <a:ext cx="2495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Find, and evidence, at least 3 real life examples of ratios.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31429" y="442538"/>
            <a:ext cx="2531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Mathswatch Clip 106</a:t>
            </a:r>
          </a:p>
          <a:p>
            <a:r>
              <a:rPr lang="en-GB" dirty="0"/>
              <a:t>Corbett maths Video 270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09800" y="46032"/>
            <a:ext cx="807696" cy="7930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11950" y="1596701"/>
            <a:ext cx="29845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/>
              <a:t>+</a:t>
            </a:r>
            <a:r>
              <a:rPr lang="en-GB" sz="1700" dirty="0"/>
              <a:t> Add together the parts in the ratio</a:t>
            </a:r>
          </a:p>
          <a:p>
            <a:r>
              <a:rPr lang="en-GB" sz="1700" b="1" dirty="0"/>
              <a:t>÷ </a:t>
            </a:r>
            <a:r>
              <a:rPr lang="en-GB" sz="1700" dirty="0"/>
              <a:t>Divide the amount by your answer</a:t>
            </a:r>
          </a:p>
          <a:p>
            <a:r>
              <a:rPr lang="en-GB" sz="1700" b="1" dirty="0"/>
              <a:t>x</a:t>
            </a:r>
            <a:r>
              <a:rPr lang="en-GB" sz="1700" dirty="0"/>
              <a:t> Multiply your answer by each part of the ratio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" y="3004457"/>
            <a:ext cx="60872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Share the following amounts into the given ratios: 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Kate and Linda share 36 cakes in the ratio of 1:3</a:t>
            </a:r>
          </a:p>
          <a:p>
            <a:r>
              <a:rPr lang="en-GB" dirty="0"/>
              <a:t>	Calculate how many Linda gets. </a:t>
            </a:r>
          </a:p>
          <a:p>
            <a:endParaRPr lang="en-GB" dirty="0"/>
          </a:p>
          <a:p>
            <a:pPr marL="342900" indent="-342900">
              <a:buAutoNum type="arabicPeriod" startAt="3"/>
            </a:pPr>
            <a:r>
              <a:rPr lang="en-GB" dirty="0"/>
              <a:t>A box of 56 chocolates contains dark, milk and white chocolates in the ratio 2:5:1. Gordon does not like milk chocolate. How many chocolates will he happily eat?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65612" y="3533035"/>
            <a:ext cx="55311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£48 into 1:3		90kg into 7:2		56m into 22:6</a:t>
            </a:r>
          </a:p>
          <a:p>
            <a:endParaRPr lang="en-GB" dirty="0"/>
          </a:p>
          <a:p>
            <a:r>
              <a:rPr lang="en-GB" dirty="0"/>
              <a:t>100ml into 3:17	72cm into 2:2:5	£150 into 15:5:30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6711950" y="3931920"/>
                <a:ext cx="3105546" cy="2688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GB" sz="1600" dirty="0"/>
                  <a:t>A quadrilateral has angles in the ratio 2:4:1:3.What are the four angles in the shape?</a:t>
                </a:r>
              </a:p>
              <a:p>
                <a:pPr marL="342900" indent="-342900">
                  <a:buAutoNum type="arabicPeriod"/>
                </a:pPr>
                <a:endParaRPr lang="en-GB" sz="1600" dirty="0"/>
              </a:p>
              <a:p>
                <a:pPr marL="342900" indent="-342900">
                  <a:buAutoNum type="arabicPeriod"/>
                </a:pPr>
                <a:r>
                  <a:rPr lang="en-GB" sz="1600" dirty="0"/>
                  <a:t>I have £400. I give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1600" dirty="0"/>
                  <a:t> to my mum. The rest I share in the ratio 2:4:1 between my brother, myself and my sister. How much does my sister get?</a:t>
                </a:r>
              </a:p>
              <a:p>
                <a:pPr marL="342900" indent="-342900">
                  <a:buAutoNum type="arabicPeriod"/>
                </a:pPr>
                <a:endParaRPr lang="en-GB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950" y="3931920"/>
                <a:ext cx="3105546" cy="2688428"/>
              </a:xfrm>
              <a:prstGeom prst="rect">
                <a:avLst/>
              </a:prstGeom>
              <a:blipFill>
                <a:blip r:embed="rId3" cstate="print"/>
                <a:stretch>
                  <a:fillRect l="-982" t="-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572910" y="2190780"/>
            <a:ext cx="49454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Sharing into ratio homework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6062" y="3810034"/>
            <a:ext cx="5205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£12:£36			70kg:20kg		44m:12m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15ml:85ml	16cm:16cm:40cm	  £45:£15:£90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53272" y="4962266"/>
            <a:ext cx="980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27 cakes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81627" y="6328444"/>
            <a:ext cx="2503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21 – 14 dark and 7 white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7412763" y="4666450"/>
                <a:ext cx="2164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°:144°:36°:108°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763" y="4666450"/>
                <a:ext cx="2164375" cy="369332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968343" y="63284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£50</a:t>
            </a:r>
          </a:p>
        </p:txBody>
      </p:sp>
    </p:spTree>
    <p:extLst>
      <p:ext uri="{BB962C8B-B14F-4D97-AF65-F5344CB8AC3E}">
        <p14:creationId xmlns:p14="http://schemas.microsoft.com/office/powerpoint/2010/main" xmlns="" val="84392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implifying Ratio PRET homework" id="{C2E8887A-1A0B-4EEB-9443-0C46B3A7D061}" vid="{4B5DAA34-3B54-461F-9630-73EC8F733E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PRET Template</Template>
  <TotalTime>36</TotalTime>
  <Words>237</Words>
  <Application>Microsoft Office PowerPoint</Application>
  <PresentationFormat>A4 Paper (210x297 mm)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Prince</dc:creator>
  <cp:lastModifiedBy>Joanne Morgan</cp:lastModifiedBy>
  <cp:revision>4</cp:revision>
  <dcterms:created xsi:type="dcterms:W3CDTF">2016-12-07T19:43:40Z</dcterms:created>
  <dcterms:modified xsi:type="dcterms:W3CDTF">2016-12-31T16:29:35Z</dcterms:modified>
</cp:coreProperties>
</file>