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6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C0569-ADF8-4AB6-B1C5-CA359F1F9133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CC0EF-5023-4A23-8B2E-6586609857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30429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118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14/10/2017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4993" y="1092806"/>
            <a:ext cx="24796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Unscramble the anagrams:</a:t>
            </a:r>
          </a:p>
          <a:p>
            <a:r>
              <a:rPr lang="en-GB" sz="1600" dirty="0" err="1"/>
              <a:t>c</a:t>
            </a:r>
            <a:r>
              <a:rPr lang="en-GB" sz="1600" dirty="0" err="1" smtClean="0"/>
              <a:t>repten</a:t>
            </a:r>
            <a:endParaRPr lang="en-GB" sz="1600" dirty="0" smtClean="0"/>
          </a:p>
          <a:p>
            <a:r>
              <a:rPr lang="en-GB" sz="1600" dirty="0" err="1" smtClean="0"/>
              <a:t>cedeears</a:t>
            </a:r>
            <a:endParaRPr lang="en-GB" sz="1600" dirty="0" smtClean="0"/>
          </a:p>
          <a:p>
            <a:r>
              <a:rPr lang="en-GB" sz="1600" dirty="0" err="1" smtClean="0"/>
              <a:t>oilgrain</a:t>
            </a:r>
            <a:endParaRPr lang="en-GB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012160" y="2996952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many security cameras in a particular city.</a:t>
            </a:r>
          </a:p>
          <a:p>
            <a:r>
              <a:rPr lang="en-GB" dirty="0"/>
              <a:t>35% of the cameras do not work.</a:t>
            </a:r>
          </a:p>
          <a:p>
            <a:r>
              <a:rPr lang="en-GB" dirty="0"/>
              <a:t>The working cameras are found in business buildings, homes and other places in the ratio 5:1:4.</a:t>
            </a:r>
          </a:p>
          <a:p>
            <a:r>
              <a:rPr lang="en-GB" dirty="0"/>
              <a:t>If there are 2600 working cameras in business buildings, how many security cameras are there in total in this city?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2143" y="2893006"/>
            <a:ext cx="550399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 smtClean="0"/>
              <a:t>Barry and </a:t>
            </a:r>
            <a:r>
              <a:rPr lang="en-GB" sz="1400" dirty="0" err="1" smtClean="0"/>
              <a:t>Huw</a:t>
            </a:r>
            <a:r>
              <a:rPr lang="en-GB" sz="1400" dirty="0" smtClean="0"/>
              <a:t> share £54 in the ratio 5:1. How much money does each person receive?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Laura and Fred share some money in the ratio 5:2. Laura receives £85. How much does Fred receive?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Poppy and Kyle share some money in the ratio 5:8. Kyle receives £33 more than Poppy. How much did each person receive? 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A TV was £199 and then reduced by 15% in a sale. How much was the TV in the sale?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A train ticket was £4.50. The price then increased by 3%. What price is the train ticket now?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In a sale a T-Shirt was reduced by 22%. The sale price of the T-Shirt is £19.50. How much was the T-Shirt originally?</a:t>
            </a:r>
          </a:p>
          <a:p>
            <a:pPr marL="342900" indent="-342900">
              <a:buAutoNum type="arabicParenR"/>
            </a:pPr>
            <a:r>
              <a:rPr lang="en-GB" sz="1400" dirty="0" smtClean="0"/>
              <a:t>Gary bought a house. 2 years later the value of the house had increased by 2% and was worth £163198.98. How much did Gary buy his house for? 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944913" y="1080851"/>
            <a:ext cx="28707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Original x multiplier = new</a:t>
            </a:r>
          </a:p>
          <a:p>
            <a:endParaRPr lang="en-GB" dirty="0"/>
          </a:p>
          <a:p>
            <a:pPr algn="ctr"/>
            <a:r>
              <a:rPr lang="en-GB" b="1" u="sng" dirty="0" smtClean="0"/>
              <a:t>RTFQ</a:t>
            </a:r>
          </a:p>
          <a:p>
            <a:pPr algn="ctr"/>
            <a:r>
              <a:rPr lang="en-GB" dirty="0" smtClean="0"/>
              <a:t>Read The Flipping Question!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344752" y="1369805"/>
            <a:ext cx="1461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/>
              <a:t>i</a:t>
            </a:r>
            <a:r>
              <a:rPr lang="en-GB" sz="1600" dirty="0" err="1" smtClean="0"/>
              <a:t>mpuretill</a:t>
            </a:r>
            <a:endParaRPr lang="en-GB" sz="1600" dirty="0" smtClean="0"/>
          </a:p>
          <a:p>
            <a:r>
              <a:rPr lang="en-GB" sz="1600" dirty="0" err="1"/>
              <a:t>o</a:t>
            </a:r>
            <a:r>
              <a:rPr lang="en-GB" sz="1600" dirty="0" err="1" smtClean="0"/>
              <a:t>wlhe</a:t>
            </a:r>
            <a:endParaRPr lang="en-GB" sz="1600" dirty="0" smtClean="0"/>
          </a:p>
          <a:p>
            <a:r>
              <a:rPr lang="en-GB" sz="1600" dirty="0" smtClean="0"/>
              <a:t>trap</a:t>
            </a:r>
            <a:endParaRPr lang="en-GB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4139" y="1080851"/>
            <a:ext cx="26079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the difference between simple interest and compound interest?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Title:-</a:t>
            </a:r>
            <a:r>
              <a:rPr lang="en-GB" u="sng" dirty="0" smtClean="0">
                <a:latin typeface="Comic Sans MS" pitchFamily="66" charset="0"/>
              </a:rPr>
              <a:t>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18864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Set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188640"/>
            <a:ext cx="34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Due on</a:t>
            </a:r>
            <a:r>
              <a:rPr lang="en-GB" u="sng" dirty="0" smtClean="0">
                <a:latin typeface="Comic Sans MS" pitchFamily="66" charset="0"/>
              </a:rPr>
              <a:t>			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512" y="692696"/>
            <a:ext cx="2736304" cy="15841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692696"/>
            <a:ext cx="2808312" cy="15841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692696"/>
            <a:ext cx="3096344" cy="1584176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868144" y="2420888"/>
            <a:ext cx="3096344" cy="4248472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69269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90378" y="69269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13314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6156176" y="2492896"/>
            <a:ext cx="360040" cy="36004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5949674" y="692696"/>
            <a:ext cx="13292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44208" y="2492896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92896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25" name="Picture 2" descr="http://www.polyvore.com/cgi/img-thing?.out=jpg&amp;size=l&amp;tid=4204834"/>
          <p:cNvPicPr>
            <a:picLocks noChangeAspect="1" noChangeArrowheads="1"/>
          </p:cNvPicPr>
          <p:nvPr/>
        </p:nvPicPr>
        <p:blipFill>
          <a:blip r:embed="rId3" cstate="print"/>
          <a:srcRect l="17640" t="15120" r="42041" b="44561"/>
          <a:stretch>
            <a:fillRect/>
          </a:stretch>
        </p:blipFill>
        <p:spPr bwMode="auto">
          <a:xfrm>
            <a:off x="8028384" y="2492896"/>
            <a:ext cx="360040" cy="360040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323528" y="105273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Key words – write a dictionary entry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Label diagrams  with key words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Unscramble anagrams to form key words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Use key words in sentences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03848" y="105273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History of the topic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Real life application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Career which uses the skill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56176" y="1052736"/>
            <a:ext cx="2520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Worked example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Come up with a method of remembering – rhyme, acronym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5536" y="2996952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Questions which allow the pupils to practise the skills they have learnt in class.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Can be broken into two sections to build up to the final skill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2160" y="299695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to real life problem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Exam style question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to the step of learning.</a:t>
            </a: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latin typeface="Comic Sans MS" pitchFamily="66" charset="0"/>
              </a:rPr>
              <a:t>Apply the skill in combination with others to solve </a:t>
            </a:r>
            <a:r>
              <a:rPr lang="en-GB" sz="1200" smtClean="0">
                <a:latin typeface="Comic Sans MS" pitchFamily="66" charset="0"/>
              </a:rPr>
              <a:t>a problem.</a:t>
            </a:r>
            <a:endParaRPr lang="en-GB" sz="12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390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5</cp:revision>
  <cp:lastPrinted>2017-09-29T06:47:04Z</cp:lastPrinted>
  <dcterms:created xsi:type="dcterms:W3CDTF">2015-07-15T07:44:14Z</dcterms:created>
  <dcterms:modified xsi:type="dcterms:W3CDTF">2017-10-14T15:28:06Z</dcterms:modified>
</cp:coreProperties>
</file>