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6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1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8FCB1-39A9-4115-9AA9-D9125C54BAB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F6759-B823-4AC0-88FC-12453423AF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89545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40A3E-5360-4CCA-92A8-BF3B9EFC3398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53AA2-74AD-4B6A-92EC-4216A8DE89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118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1316-8B4D-42C5-99C6-235553C3CC7B}" type="datetimeFigureOut">
              <a:rPr lang="en-GB" smtClean="0"/>
              <a:pPr/>
              <a:t>14/01/2018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58417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4968552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5220072" y="2420888"/>
            <a:ext cx="3744416" cy="4248472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4208" y="2492896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2784" y="239321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090378" y="1092806"/>
            <a:ext cx="2633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How do you  multiply and divide fractions?</a:t>
            </a:r>
            <a:endParaRPr lang="en-GB" sz="16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392540" y="3020796"/>
                <a:ext cx="1368152" cy="342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GB" sz="2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GB" sz="2400" b="0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1</m:t>
                    </m:r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GB" sz="2400" b="0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3</m:t>
                    </m:r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GB" sz="2400" b="0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1</m:t>
                    </m:r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GB" sz="2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GB" sz="2400" b="0" dirty="0" smtClean="0"/>
              </a:p>
              <a:p>
                <a:pPr marL="342900" indent="-342900">
                  <a:buAutoNum type="arabicParenR"/>
                </a:pPr>
                <a:endParaRPr lang="en-GB" sz="1400" b="0" dirty="0" smtClean="0"/>
              </a:p>
              <a:p>
                <a:pPr marL="342900" indent="-342900">
                  <a:buAutoNum type="arabicParenR"/>
                </a:pPr>
                <a:endParaRPr lang="en-GB" sz="1400" dirty="0" smtClean="0"/>
              </a:p>
              <a:p>
                <a:endParaRPr lang="en-GB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40" y="3020796"/>
                <a:ext cx="1368152" cy="34227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23528" y="1081014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Numerator</a:t>
            </a:r>
          </a:p>
          <a:p>
            <a:r>
              <a:rPr lang="en-GB" dirty="0" smtClean="0"/>
              <a:t>Denominator</a:t>
            </a:r>
          </a:p>
          <a:p>
            <a:r>
              <a:rPr lang="en-GB" dirty="0" smtClean="0"/>
              <a:t>Mixed number</a:t>
            </a:r>
          </a:p>
          <a:p>
            <a:r>
              <a:rPr lang="en-GB" dirty="0" smtClean="0"/>
              <a:t>LCM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945834" y="892333"/>
            <a:ext cx="28707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 </a:t>
            </a:r>
          </a:p>
          <a:p>
            <a:r>
              <a:rPr lang="en-GB" sz="1600" dirty="0" smtClean="0"/>
              <a:t>To add/subtract fractions both of the fractions must have the same denominator. </a:t>
            </a:r>
            <a:endParaRPr lang="en-GB" sz="16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2663788" y="2990852"/>
                <a:ext cx="2213992" cy="27139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 smtClean="0"/>
                  <a:t>6)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4</m:t>
                    </m:r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GB" sz="24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GB" sz="2400" i="1" dirty="0" smtClean="0">
                  <a:latin typeface="Cambria Math"/>
                </a:endParaRPr>
              </a:p>
              <a:p>
                <a:r>
                  <a:rPr lang="en-GB" sz="2400" b="0" dirty="0" smtClean="0"/>
                  <a:t>7)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 </m:t>
                    </m:r>
                    <m:r>
                      <a:rPr lang="en-GB" sz="2400" i="1"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GB" sz="2400" i="1">
                        <a:latin typeface="Cambria Math"/>
                      </a:rPr>
                      <m:t>+1</m:t>
                    </m:r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/>
              </a:p>
              <a:p>
                <a:r>
                  <a:rPr lang="en-GB" sz="2400" dirty="0" smtClean="0"/>
                  <a:t>8)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GB" sz="2400" i="1">
                        <a:latin typeface="Cambria Math"/>
                      </a:rPr>
                      <m:t>+1</m:t>
                    </m:r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GB" sz="2400" dirty="0"/>
              </a:p>
              <a:p>
                <a:r>
                  <a:rPr lang="en-GB" sz="2400" dirty="0" smtClean="0"/>
                  <a:t>9)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n-GB" sz="2400" i="1">
                        <a:latin typeface="Cambria Math"/>
                      </a:rPr>
                      <m:t>−1</m:t>
                    </m:r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GB" sz="2400" dirty="0"/>
              </a:p>
              <a:p>
                <a:r>
                  <a:rPr lang="en-GB" sz="2400" dirty="0" smtClean="0"/>
                  <a:t>10) 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GB" sz="2400" i="1">
                        <a:latin typeface="Cambria Math"/>
                      </a:rPr>
                      <m:t>−2</m:t>
                    </m:r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3788" y="2990852"/>
                <a:ext cx="2213992" cy="2713948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4408" b="-1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5364088" y="3020796"/>
                <a:ext cx="3600400" cy="3067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en-GB" sz="1600" dirty="0" smtClean="0"/>
                  <a:t>On Friday Naomi walked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 smtClean="0"/>
                  <a:t> of a mile.</a:t>
                </a:r>
              </a:p>
              <a:p>
                <a:r>
                  <a:rPr lang="en-GB" sz="1600" dirty="0" smtClean="0"/>
                  <a:t>On Saturday she walked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 smtClean="0"/>
                  <a:t> of a mile.</a:t>
                </a:r>
              </a:p>
              <a:p>
                <a:r>
                  <a:rPr lang="en-GB" sz="1600" dirty="0" smtClean="0"/>
                  <a:t>On Sunday she walked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 smtClean="0"/>
                  <a:t> of a mile.</a:t>
                </a:r>
              </a:p>
              <a:p>
                <a:r>
                  <a:rPr lang="en-GB" sz="1600" dirty="0" smtClean="0"/>
                  <a:t>How many miles did she walk in total?</a:t>
                </a:r>
              </a:p>
              <a:p>
                <a:endParaRPr lang="en-GB" sz="1600" dirty="0" smtClean="0"/>
              </a:p>
              <a:p>
                <a:r>
                  <a:rPr lang="en-GB" sz="1600" dirty="0" smtClean="0"/>
                  <a:t>2) Hannah is baking two cakes. One cake requires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 smtClean="0"/>
                  <a:t>cups of milk. Hannah currently has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 smtClean="0"/>
                  <a:t>cups of milk.</a:t>
                </a:r>
              </a:p>
              <a:p>
                <a:r>
                  <a:rPr lang="en-GB" sz="1600" dirty="0" smtClean="0"/>
                  <a:t>How much more milk does Hannah need?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020796"/>
                <a:ext cx="3600400" cy="3067378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1015" b="-1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Title:-</a:t>
            </a:r>
            <a:r>
              <a:rPr lang="en-GB" u="sng" dirty="0" smtClean="0">
                <a:latin typeface="Comic Sans MS" pitchFamily="66" charset="0"/>
              </a:rPr>
              <a:t>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Set on</a:t>
            </a:r>
            <a:r>
              <a:rPr lang="en-GB" u="sng" dirty="0" smtClean="0">
                <a:latin typeface="Comic Sans MS" pitchFamily="66" charset="0"/>
              </a:rPr>
              <a:t>	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188640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Due on</a:t>
            </a:r>
            <a:r>
              <a:rPr lang="en-GB" u="sng" dirty="0" smtClean="0">
                <a:latin typeface="Comic Sans MS" pitchFamily="66" charset="0"/>
              </a:rPr>
              <a:t>	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58417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5868144" y="2420888"/>
            <a:ext cx="3096344" cy="4248472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4208" y="2492896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9289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323528" y="1052736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Key words – write a dictionary entry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Label diagrams  with key words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Unscramble anagrams to form key words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Use key words in sentences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3848" y="105273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History of the topic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Real life application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Career which uses the skill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56176" y="1052736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Worked example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Come up with a method of remembering – rhyme, acronym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5536" y="299695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Questions which allow the pupils to practise the skills they have learnt in class.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Can be broken into two sections to build up to the final skill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12160" y="2996952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Apply the skill to real life problem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Exam style question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Apply the skill to the step of learning.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Apply the skill in combination with others to solve </a:t>
            </a:r>
            <a:r>
              <a:rPr lang="en-GB" sz="1200" smtClean="0">
                <a:latin typeface="Comic Sans MS" pitchFamily="66" charset="0"/>
              </a:rPr>
              <a:t>a problem.</a:t>
            </a:r>
            <a:endParaRPr lang="en-GB" sz="12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138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Pip</dc:creator>
  <cp:lastModifiedBy>Joanne Morgan</cp:lastModifiedBy>
  <cp:revision>12</cp:revision>
  <cp:lastPrinted>2018-01-12T09:11:53Z</cp:lastPrinted>
  <dcterms:created xsi:type="dcterms:W3CDTF">2015-07-15T07:44:14Z</dcterms:created>
  <dcterms:modified xsi:type="dcterms:W3CDTF">2018-01-14T16:27:09Z</dcterms:modified>
</cp:coreProperties>
</file>