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01CE-AF5C-4459-92EB-0B238FA9CD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3137-43D5-4DBD-AB0D-4F0645A857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09A3F-D44B-4E08-A2A0-BA39B15B2D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04C5-7EB4-4E5D-B91B-755E2C52F6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87CEA-ADDD-4022-A200-AAB181A7D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C1047-E032-4672-9C84-9F1B9F1D2E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98C1-F86A-43BE-A9B4-4D5866ABB7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9BBD-72DC-4712-9299-3F8360CB1C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9D58-E995-4418-8F9E-09F086309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A54DF-7F2E-4538-AD2B-DFD875F89E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E4BF0-36AE-40B1-A514-DFC98CF6A8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CC809-17A7-457B-A016-0A47BA812A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464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92088" y="2089150"/>
            <a:ext cx="2232025" cy="30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147638" y="373063"/>
            <a:ext cx="2736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Un-jumble the following keywords</a:t>
            </a:r>
            <a:endParaRPr lang="en-GB" altLang="en-US" sz="1200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354013"/>
            <a:ext cx="273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As a percentage, what is the current population growth rate of the UK?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Write this as a decimal multiplier.</a:t>
            </a:r>
            <a:endParaRPr lang="en-GB" altLang="en-US" sz="1200">
              <a:latin typeface="Comic Sans MS" pitchFamily="66" charset="0"/>
            </a:endParaRPr>
          </a:p>
        </p:txBody>
      </p:sp>
      <p:sp>
        <p:nvSpPr>
          <p:cNvPr id="2063" name="Text Box 181"/>
          <p:cNvSpPr txBox="1">
            <a:spLocks noChangeArrowheads="1"/>
          </p:cNvSpPr>
          <p:nvPr/>
        </p:nvSpPr>
        <p:spPr bwMode="auto">
          <a:xfrm>
            <a:off x="6227763" y="2836863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Use your multiplier from the research task to answer the following question.</a:t>
            </a:r>
            <a:endParaRPr lang="en-GB" altLang="en-US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 rot="1324984">
            <a:off x="1622425" y="1203325"/>
            <a:ext cx="1257300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creep agent</a:t>
            </a:r>
          </a:p>
        </p:txBody>
      </p:sp>
      <p:sp>
        <p:nvSpPr>
          <p:cNvPr id="27" name="Rectangle 26"/>
          <p:cNvSpPr/>
          <p:nvPr/>
        </p:nvSpPr>
        <p:spPr>
          <a:xfrm rot="1764238">
            <a:off x="169863" y="801688"/>
            <a:ext cx="1022350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rinse ace</a:t>
            </a:r>
          </a:p>
        </p:txBody>
      </p:sp>
      <p:sp>
        <p:nvSpPr>
          <p:cNvPr id="28" name="Rectangle 27"/>
          <p:cNvSpPr/>
          <p:nvPr/>
        </p:nvSpPr>
        <p:spPr>
          <a:xfrm rot="20104380">
            <a:off x="1012825" y="768350"/>
            <a:ext cx="998538" cy="320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race seed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828919">
            <a:off x="1954213" y="735013"/>
            <a:ext cx="904875" cy="33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eves err</a:t>
            </a:r>
          </a:p>
        </p:txBody>
      </p:sp>
      <p:sp>
        <p:nvSpPr>
          <p:cNvPr id="30" name="Rectangle 29"/>
          <p:cNvSpPr/>
          <p:nvPr/>
        </p:nvSpPr>
        <p:spPr>
          <a:xfrm rot="21346133">
            <a:off x="331788" y="1370013"/>
            <a:ext cx="1257300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epic tree ad</a:t>
            </a:r>
          </a:p>
        </p:txBody>
      </p:sp>
      <p:sp>
        <p:nvSpPr>
          <p:cNvPr id="2069" name="Text Box 181"/>
          <p:cNvSpPr txBox="1">
            <a:spLocks noChangeArrowheads="1"/>
          </p:cNvSpPr>
          <p:nvPr/>
        </p:nvSpPr>
        <p:spPr bwMode="auto">
          <a:xfrm>
            <a:off x="6227763" y="4508500"/>
            <a:ext cx="27368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Given that the UK population was 64.1 million in 2013, use your multiplier to predict what it would be in 2025. </a:t>
            </a:r>
            <a:endParaRPr lang="en-GB" altLang="en-US">
              <a:latin typeface="Comic Sans MS" pitchFamily="66" charset="0"/>
            </a:endParaRPr>
          </a:p>
        </p:txBody>
      </p:sp>
      <p:pic>
        <p:nvPicPr>
          <p:cNvPr id="2070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9525" y="511175"/>
            <a:ext cx="2471738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1" name="Text Box 35"/>
          <p:cNvSpPr txBox="1">
            <a:spLocks noChangeArrowheads="1"/>
          </p:cNvSpPr>
          <p:nvPr/>
        </p:nvSpPr>
        <p:spPr bwMode="auto">
          <a:xfrm>
            <a:off x="6792913" y="6510338"/>
            <a:ext cx="1863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www.mathedup.co.uk</a:t>
            </a:r>
          </a:p>
        </p:txBody>
      </p:sp>
      <p:sp>
        <p:nvSpPr>
          <p:cNvPr id="2072" name="TextBox 3"/>
          <p:cNvSpPr txBox="1">
            <a:spLocks noChangeArrowheads="1"/>
          </p:cNvSpPr>
          <p:nvPr/>
        </p:nvSpPr>
        <p:spPr bwMode="auto">
          <a:xfrm>
            <a:off x="87313" y="3600450"/>
            <a:ext cx="60436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A jacket is reduced by 40% in a sale to £36. What was its original price?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A car depreciates in value by 30% during its first year. Its value now is £8960. What was its original price?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A coat is reduced by 20% in a sale. If it was originally £85, how much is it now?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If a bed is reduced by 35% in a sale to £91.00, find the original price.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The bill in a restaurant comes to £92. A service charge of 15% is added. What is the new cost?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600">
                <a:latin typeface="Comic Sans MS" pitchFamily="66" charset="0"/>
              </a:rPr>
              <a:t>If a computer is reduced by 77% in a sale to £6.90, find the original price</a:t>
            </a:r>
            <a:endParaRPr lang="en-GB"/>
          </a:p>
        </p:txBody>
      </p:sp>
      <p:pic>
        <p:nvPicPr>
          <p:cNvPr id="2073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2060575"/>
            <a:ext cx="261302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65250" y="2482850"/>
            <a:ext cx="936625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Task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088" y="2746375"/>
            <a:ext cx="93662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Task 2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2301875" y="2668588"/>
            <a:ext cx="3984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>
            <a:off x="660400" y="3116263"/>
            <a:ext cx="0" cy="484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20411</TotalTime>
  <Words>219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17</cp:revision>
  <cp:lastPrinted>2014-10-12T13:17:27Z</cp:lastPrinted>
  <dcterms:created xsi:type="dcterms:W3CDTF">2014-07-24T18:08:34Z</dcterms:created>
  <dcterms:modified xsi:type="dcterms:W3CDTF">2015-05-10T20:03:30Z</dcterms:modified>
</cp:coreProperties>
</file>