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F2D04-8B9B-4966-AE4A-AAA2F365FF29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45E164-1C66-4C76-862E-282C7FF9BA7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35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06776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92887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728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250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70422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473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02934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4688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313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4203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8810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7176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223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0710-58F1-46E3-938B-8259C5552731}" type="datetimeFigureOut">
              <a:rPr lang="en-GB" smtClean="0"/>
              <a:pPr/>
              <a:t>04/12/2018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FC7D-7A0A-4505-B13C-025389F8F8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342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868144" y="145333"/>
            <a:ext cx="3096344" cy="1584176"/>
            <a:chOff x="5868144" y="692696"/>
            <a:chExt cx="3096344" cy="1584176"/>
          </a:xfrm>
        </p:grpSpPr>
        <p:sp>
          <p:nvSpPr>
            <p:cNvPr id="10" name="Rounded Rectangle 9"/>
            <p:cNvSpPr/>
            <p:nvPr/>
          </p:nvSpPr>
          <p:spPr>
            <a:xfrm>
              <a:off x="5868144" y="692696"/>
              <a:ext cx="3096344" cy="15841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9674" y="692696"/>
              <a:ext cx="132921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solidFill>
                    <a:srgbClr val="00B050"/>
                  </a:solidFill>
                  <a:latin typeface="Comic Sans MS" pitchFamily="66" charset="0"/>
                </a:rPr>
                <a:t>Memory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3099" y="1808820"/>
            <a:ext cx="8861391" cy="4860540"/>
            <a:chOff x="103097" y="1808820"/>
            <a:chExt cx="8861391" cy="4860540"/>
          </a:xfrm>
        </p:grpSpPr>
        <p:sp>
          <p:nvSpPr>
            <p:cNvPr id="13" name="Rounded Rectangle 12"/>
            <p:cNvSpPr/>
            <p:nvPr/>
          </p:nvSpPr>
          <p:spPr>
            <a:xfrm>
              <a:off x="103097" y="1808820"/>
              <a:ext cx="5616624" cy="4824536"/>
            </a:xfrm>
            <a:prstGeom prst="roundRect">
              <a:avLst>
                <a:gd name="adj" fmla="val 57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68144" y="1844824"/>
              <a:ext cx="3096344" cy="4824536"/>
            </a:xfrm>
            <a:prstGeom prst="roundRect">
              <a:avLst>
                <a:gd name="adj" fmla="val 9829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3314" name="Picture 2" descr="http://www.polyvore.com/cgi/img-thing?.out=jpg&amp;size=l&amp;tid=4204834"/>
            <p:cNvPicPr>
              <a:picLocks noChangeAspect="1" noChangeArrowheads="1"/>
            </p:cNvPicPr>
            <p:nvPr/>
          </p:nvPicPr>
          <p:blipFill>
            <a:blip r:embed="rId3" cstate="print"/>
            <a:srcRect l="17640" t="15120" r="42041" b="44561"/>
            <a:stretch>
              <a:fillRect/>
            </a:stretch>
          </p:blipFill>
          <p:spPr bwMode="auto">
            <a:xfrm>
              <a:off x="6238552" y="1932639"/>
              <a:ext cx="360040" cy="360040"/>
            </a:xfrm>
            <a:prstGeom prst="rect">
              <a:avLst/>
            </a:prstGeom>
            <a:noFill/>
          </p:spPr>
        </p:pic>
        <p:sp>
          <p:nvSpPr>
            <p:cNvPr id="21" name="Rectangle 20"/>
            <p:cNvSpPr/>
            <p:nvPr/>
          </p:nvSpPr>
          <p:spPr>
            <a:xfrm>
              <a:off x="6494473" y="1928465"/>
              <a:ext cx="171393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dirty="0">
                  <a:ln w="0"/>
                  <a:solidFill>
                    <a:srgbClr val="C00000"/>
                  </a:solidFill>
                  <a:latin typeface="Comic Sans MS" pitchFamily="66" charset="0"/>
                </a:rPr>
                <a:t>Challenge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8297" y="1931543"/>
              <a:ext cx="94128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latin typeface="Comic Sans MS" pitchFamily="66" charset="0"/>
                </a:rPr>
                <a:t>Skill</a:t>
              </a:r>
            </a:p>
          </p:txBody>
        </p:sp>
        <p:pic>
          <p:nvPicPr>
            <p:cNvPr id="25" name="Picture 2" descr="http://www.polyvore.com/cgi/img-thing?.out=jpg&amp;size=l&amp;tid=4204834"/>
            <p:cNvPicPr>
              <a:picLocks noChangeAspect="1" noChangeArrowheads="1"/>
            </p:cNvPicPr>
            <p:nvPr/>
          </p:nvPicPr>
          <p:blipFill>
            <a:blip r:embed="rId3" cstate="print"/>
            <a:srcRect l="17640" t="15120" r="42041" b="44561"/>
            <a:stretch>
              <a:fillRect/>
            </a:stretch>
          </p:blipFill>
          <p:spPr bwMode="auto">
            <a:xfrm>
              <a:off x="8100392" y="1932639"/>
              <a:ext cx="360040" cy="360040"/>
            </a:xfrm>
            <a:prstGeom prst="rect">
              <a:avLst/>
            </a:prstGeom>
            <a:noFill/>
          </p:spPr>
        </p:pic>
      </p:grpSp>
      <p:grpSp>
        <p:nvGrpSpPr>
          <p:cNvPr id="8" name="Group 7"/>
          <p:cNvGrpSpPr/>
          <p:nvPr/>
        </p:nvGrpSpPr>
        <p:grpSpPr>
          <a:xfrm>
            <a:off x="103097" y="137831"/>
            <a:ext cx="2736304" cy="1785963"/>
            <a:chOff x="103097" y="137829"/>
            <a:chExt cx="2736304" cy="1785963"/>
          </a:xfrm>
        </p:grpSpPr>
        <p:grpSp>
          <p:nvGrpSpPr>
            <p:cNvPr id="3" name="Group 2"/>
            <p:cNvGrpSpPr/>
            <p:nvPr/>
          </p:nvGrpSpPr>
          <p:grpSpPr>
            <a:xfrm>
              <a:off x="103097" y="137829"/>
              <a:ext cx="2736304" cy="1584176"/>
              <a:chOff x="179512" y="692696"/>
              <a:chExt cx="2736304" cy="1584176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79512" y="692696"/>
                <a:ext cx="2736304" cy="158417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d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14993" y="692696"/>
                <a:ext cx="147668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GB" sz="2000" b="1" cap="all" dirty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latin typeface="Comic Sans MS" pitchFamily="66" charset="0"/>
                  </a:rPr>
                  <a:t>Literacy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79512" y="446464"/>
              <a:ext cx="1198854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Fraction</a:t>
              </a:r>
            </a:p>
            <a:p>
              <a:r>
                <a:rPr lang="en-GB" dirty="0"/>
                <a:t>Parts</a:t>
              </a:r>
            </a:p>
            <a:p>
              <a:r>
                <a:rPr lang="en-GB" dirty="0"/>
                <a:t>Ratio</a:t>
              </a:r>
            </a:p>
            <a:p>
              <a:r>
                <a:rPr lang="en-GB" dirty="0"/>
                <a:t>Proportion</a:t>
              </a:r>
            </a:p>
            <a:p>
              <a:endParaRPr lang="en-GB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37860" y="145333"/>
            <a:ext cx="2808312" cy="1584176"/>
            <a:chOff x="2987824" y="692696"/>
            <a:chExt cx="2808312" cy="1584176"/>
          </a:xfrm>
        </p:grpSpPr>
        <p:sp>
          <p:nvSpPr>
            <p:cNvPr id="9" name="Rounded Rectangle 8"/>
            <p:cNvSpPr/>
            <p:nvPr/>
          </p:nvSpPr>
          <p:spPr>
            <a:xfrm>
              <a:off x="2987824" y="692696"/>
              <a:ext cx="2808312" cy="15841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90378" y="692696"/>
              <a:ext cx="155363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Research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71727" y="1076111"/>
              <a:ext cx="259218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Estimate what proportion</a:t>
              </a:r>
            </a:p>
            <a:p>
              <a:r>
                <a:rPr lang="en-GB" dirty="0"/>
                <a:t>of the year you spend in</a:t>
              </a:r>
            </a:p>
            <a:p>
              <a:r>
                <a:rPr lang="en-GB" dirty="0"/>
                <a:t>school.</a:t>
              </a:r>
            </a:p>
            <a:p>
              <a:endParaRPr lang="en-GB" dirty="0"/>
            </a:p>
          </p:txBody>
        </p:sp>
      </p:grpSp>
      <p:pic>
        <p:nvPicPr>
          <p:cNvPr id="33" name="Picture 3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51307" y="2307209"/>
            <a:ext cx="2688094" cy="162584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2276361"/>
            <a:ext cx="2239896" cy="165669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307" y="4308720"/>
            <a:ext cx="2686834" cy="194421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86565" y="4308720"/>
            <a:ext cx="2614114" cy="194421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5620" y="4313664"/>
            <a:ext cx="2426300" cy="49925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949676" y="2282179"/>
            <a:ext cx="2832261" cy="438229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982794" y="447450"/>
            <a:ext cx="27991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Draw the correct Number of boxes for the ratio.</a:t>
            </a:r>
          </a:p>
          <a:p>
            <a:pPr marL="342900" indent="-342900">
              <a:buAutoNum type="arabicParenR"/>
            </a:pPr>
            <a:r>
              <a:rPr lang="en-GB" sz="1600" dirty="0"/>
              <a:t>Check which information been given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835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5868144" y="145333"/>
            <a:ext cx="3096344" cy="1584176"/>
            <a:chOff x="5868144" y="692696"/>
            <a:chExt cx="3096344" cy="1584176"/>
          </a:xfrm>
        </p:grpSpPr>
        <p:sp>
          <p:nvSpPr>
            <p:cNvPr id="10" name="Rounded Rectangle 9"/>
            <p:cNvSpPr/>
            <p:nvPr/>
          </p:nvSpPr>
          <p:spPr>
            <a:xfrm>
              <a:off x="5868144" y="692696"/>
              <a:ext cx="3096344" cy="15841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49674" y="692696"/>
              <a:ext cx="132921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solidFill>
                    <a:srgbClr val="00B050"/>
                  </a:solidFill>
                  <a:latin typeface="Comic Sans MS" pitchFamily="66" charset="0"/>
                </a:rPr>
                <a:t>Memory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03099" y="1808820"/>
            <a:ext cx="8861391" cy="4860540"/>
            <a:chOff x="103097" y="1808820"/>
            <a:chExt cx="8861391" cy="4860540"/>
          </a:xfrm>
        </p:grpSpPr>
        <p:sp>
          <p:nvSpPr>
            <p:cNvPr id="13" name="Rounded Rectangle 12"/>
            <p:cNvSpPr/>
            <p:nvPr/>
          </p:nvSpPr>
          <p:spPr>
            <a:xfrm>
              <a:off x="103097" y="1808820"/>
              <a:ext cx="5616624" cy="4824536"/>
            </a:xfrm>
            <a:prstGeom prst="roundRect">
              <a:avLst>
                <a:gd name="adj" fmla="val 574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868144" y="1844824"/>
              <a:ext cx="3096344" cy="4824536"/>
            </a:xfrm>
            <a:prstGeom prst="roundRect">
              <a:avLst>
                <a:gd name="adj" fmla="val 9829"/>
              </a:avLst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3314" name="Picture 2" descr="http://www.polyvore.com/cgi/img-thing?.out=jpg&amp;size=l&amp;tid=4204834"/>
            <p:cNvPicPr>
              <a:picLocks noChangeAspect="1" noChangeArrowheads="1"/>
            </p:cNvPicPr>
            <p:nvPr/>
          </p:nvPicPr>
          <p:blipFill>
            <a:blip r:embed="rId3" cstate="print"/>
            <a:srcRect l="17640" t="15120" r="42041" b="44561"/>
            <a:stretch>
              <a:fillRect/>
            </a:stretch>
          </p:blipFill>
          <p:spPr bwMode="auto">
            <a:xfrm>
              <a:off x="6238552" y="1932639"/>
              <a:ext cx="360040" cy="360040"/>
            </a:xfrm>
            <a:prstGeom prst="rect">
              <a:avLst/>
            </a:prstGeom>
            <a:noFill/>
          </p:spPr>
        </p:pic>
        <p:sp>
          <p:nvSpPr>
            <p:cNvPr id="21" name="Rectangle 20"/>
            <p:cNvSpPr/>
            <p:nvPr/>
          </p:nvSpPr>
          <p:spPr>
            <a:xfrm>
              <a:off x="6494473" y="1928465"/>
              <a:ext cx="1713931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2000" b="1" cap="all" dirty="0">
                  <a:ln w="0"/>
                  <a:solidFill>
                    <a:srgbClr val="C00000"/>
                  </a:solidFill>
                  <a:latin typeface="Comic Sans MS" pitchFamily="66" charset="0"/>
                </a:rPr>
                <a:t>Challenge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8297" y="1931543"/>
              <a:ext cx="941283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latin typeface="Comic Sans MS" pitchFamily="66" charset="0"/>
                </a:rPr>
                <a:t>Skill</a:t>
              </a:r>
            </a:p>
          </p:txBody>
        </p:sp>
        <p:pic>
          <p:nvPicPr>
            <p:cNvPr id="25" name="Picture 2" descr="http://www.polyvore.com/cgi/img-thing?.out=jpg&amp;size=l&amp;tid=4204834"/>
            <p:cNvPicPr>
              <a:picLocks noChangeAspect="1" noChangeArrowheads="1"/>
            </p:cNvPicPr>
            <p:nvPr/>
          </p:nvPicPr>
          <p:blipFill>
            <a:blip r:embed="rId3" cstate="print"/>
            <a:srcRect l="17640" t="15120" r="42041" b="44561"/>
            <a:stretch>
              <a:fillRect/>
            </a:stretch>
          </p:blipFill>
          <p:spPr bwMode="auto">
            <a:xfrm>
              <a:off x="8100392" y="1932639"/>
              <a:ext cx="360040" cy="360040"/>
            </a:xfrm>
            <a:prstGeom prst="rect">
              <a:avLst/>
            </a:prstGeom>
            <a:noFill/>
          </p:spPr>
        </p:pic>
      </p:grpSp>
      <p:grpSp>
        <p:nvGrpSpPr>
          <p:cNvPr id="8" name="Group 7"/>
          <p:cNvGrpSpPr/>
          <p:nvPr/>
        </p:nvGrpSpPr>
        <p:grpSpPr>
          <a:xfrm>
            <a:off x="103097" y="137831"/>
            <a:ext cx="2736304" cy="1785963"/>
            <a:chOff x="103097" y="137829"/>
            <a:chExt cx="2736304" cy="1785963"/>
          </a:xfrm>
        </p:grpSpPr>
        <p:grpSp>
          <p:nvGrpSpPr>
            <p:cNvPr id="3" name="Group 2"/>
            <p:cNvGrpSpPr/>
            <p:nvPr/>
          </p:nvGrpSpPr>
          <p:grpSpPr>
            <a:xfrm>
              <a:off x="103097" y="137829"/>
              <a:ext cx="2736304" cy="1584176"/>
              <a:chOff x="179512" y="692696"/>
              <a:chExt cx="2736304" cy="1584176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179512" y="692696"/>
                <a:ext cx="2736304" cy="1584176"/>
              </a:xfrm>
              <a:prstGeom prst="round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dirty="0"/>
                  <a:t>d</a:t>
                </a: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14993" y="692696"/>
                <a:ext cx="1476687" cy="40011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>
                    <a:rot lat="0" lon="0" rev="0"/>
                  </a:camera>
                  <a:lightRig rig="contrasting" dir="t">
                    <a:rot lat="0" lon="0" rev="4500000"/>
                  </a:lightRig>
                </a:scene3d>
                <a:sp3d contourW="6350" prstMaterial="metal">
                  <a:bevelT w="127000" h="31750" prst="relaxedInset"/>
                  <a:contourClr>
                    <a:schemeClr val="accent1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GB" sz="2000" b="1" cap="all" dirty="0">
                    <a:ln w="0"/>
                    <a:gradFill flip="none">
                      <a:gsLst>
                        <a:gs pos="0">
                          <a:schemeClr val="accent1">
                            <a:tint val="75000"/>
                            <a:shade val="75000"/>
                            <a:satMod val="170000"/>
                          </a:schemeClr>
                        </a:gs>
                        <a:gs pos="49000">
                          <a:schemeClr val="accent1">
                            <a:tint val="88000"/>
                            <a:shade val="65000"/>
                            <a:satMod val="172000"/>
                          </a:schemeClr>
                        </a:gs>
                        <a:gs pos="50000">
                          <a:schemeClr val="accent1">
                            <a:shade val="65000"/>
                            <a:satMod val="130000"/>
                          </a:schemeClr>
                        </a:gs>
                        <a:gs pos="92000">
                          <a:schemeClr val="accent1">
                            <a:shade val="50000"/>
                            <a:satMod val="120000"/>
                          </a:schemeClr>
                        </a:gs>
                        <a:gs pos="100000">
                          <a:schemeClr val="accent1">
                            <a:shade val="48000"/>
                            <a:satMod val="120000"/>
                          </a:schemeClr>
                        </a:gs>
                      </a:gsLst>
                      <a:lin ang="5400000"/>
                    </a:gradFill>
                    <a:latin typeface="Comic Sans MS" pitchFamily="66" charset="0"/>
                  </a:rPr>
                  <a:t>Literacy</a:t>
                </a: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179512" y="446464"/>
              <a:ext cx="1198854" cy="1477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Fraction</a:t>
              </a:r>
            </a:p>
            <a:p>
              <a:r>
                <a:rPr lang="en-GB" dirty="0"/>
                <a:t>Parts</a:t>
              </a:r>
            </a:p>
            <a:p>
              <a:r>
                <a:rPr lang="en-GB" dirty="0"/>
                <a:t>Ratio</a:t>
              </a:r>
            </a:p>
            <a:p>
              <a:r>
                <a:rPr lang="en-GB" dirty="0"/>
                <a:t>Proportion</a:t>
              </a:r>
            </a:p>
            <a:p>
              <a:endParaRPr lang="en-GB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937860" y="145333"/>
            <a:ext cx="2808312" cy="1584176"/>
            <a:chOff x="2987824" y="692696"/>
            <a:chExt cx="2808312" cy="1584176"/>
          </a:xfrm>
        </p:grpSpPr>
        <p:sp>
          <p:nvSpPr>
            <p:cNvPr id="9" name="Rounded Rectangle 8"/>
            <p:cNvSpPr/>
            <p:nvPr/>
          </p:nvSpPr>
          <p:spPr>
            <a:xfrm>
              <a:off x="2987824" y="692696"/>
              <a:ext cx="2808312" cy="158417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90378" y="692696"/>
              <a:ext cx="155363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GB" sz="2000" b="1" cap="all" dirty="0">
                  <a:ln w="0"/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Research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71727" y="1076111"/>
              <a:ext cx="259218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Estimate what proportion</a:t>
              </a:r>
            </a:p>
            <a:p>
              <a:r>
                <a:rPr lang="en-GB" dirty="0"/>
                <a:t>of the year you spend in</a:t>
              </a:r>
            </a:p>
            <a:p>
              <a:r>
                <a:rPr lang="en-GB" dirty="0"/>
                <a:t>school.</a:t>
              </a:r>
            </a:p>
            <a:p>
              <a:endParaRPr lang="en-GB" dirty="0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266" y="2322864"/>
            <a:ext cx="2659137" cy="2002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39396" y="2297681"/>
            <a:ext cx="2446586" cy="202809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3170" y="4521438"/>
            <a:ext cx="2659889" cy="19162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71482" y="4521438"/>
            <a:ext cx="2489211" cy="1916259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49676" y="4400178"/>
            <a:ext cx="2991283" cy="223317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28613" y="2292679"/>
            <a:ext cx="2575409" cy="199218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5982794" y="447450"/>
            <a:ext cx="279914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600" dirty="0"/>
              <a:t>Draw the correct Number of boxes for the ratio.</a:t>
            </a:r>
          </a:p>
          <a:p>
            <a:pPr marL="342900" indent="-342900">
              <a:buAutoNum type="arabicParenR"/>
            </a:pPr>
            <a:r>
              <a:rPr lang="en-GB" sz="1600" dirty="0"/>
              <a:t>Check which information been given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58654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Soulby</dc:creator>
  <cp:lastModifiedBy>Joanne Morgan</cp:lastModifiedBy>
  <cp:revision>1</cp:revision>
  <dcterms:created xsi:type="dcterms:W3CDTF">2018-12-03T18:57:48Z</dcterms:created>
  <dcterms:modified xsi:type="dcterms:W3CDTF">2018-12-04T20:29:53Z</dcterms:modified>
</cp:coreProperties>
</file>