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698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2806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6378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433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Polygons, Symmetry and Construction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92896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56789" y="2434533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02105" y="2492896"/>
            <a:ext cx="13981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Stretch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Describe why you have to be careful when talking about the following words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 compass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There are two compasses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 pair of compasses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There are at least six different types of polygons (excluding polygon names such as hexagon etc.).  Find out about these. Pictures should be included in your research too..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48403" y="1052736"/>
            <a:ext cx="2520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Shapes with names ending in “…</a:t>
            </a:r>
            <a:r>
              <a:rPr lang="en-GB" sz="1200" dirty="0" err="1" smtClean="0">
                <a:latin typeface="Comic Sans MS" pitchFamily="66" charset="0"/>
              </a:rPr>
              <a:t>gon</a:t>
            </a:r>
            <a:r>
              <a:rPr lang="en-GB" sz="1200" dirty="0" smtClean="0">
                <a:latin typeface="Comic Sans MS" pitchFamily="66" charset="0"/>
              </a:rPr>
              <a:t>” such as a pentagon are two dimensional shapes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Shapes with names ending in “….</a:t>
            </a:r>
            <a:r>
              <a:rPr lang="en-GB" sz="1200" dirty="0" err="1" smtClean="0">
                <a:latin typeface="Comic Sans MS" pitchFamily="66" charset="0"/>
              </a:rPr>
              <a:t>hedron</a:t>
            </a:r>
            <a:r>
              <a:rPr lang="en-GB" sz="1200" dirty="0" smtClean="0">
                <a:latin typeface="Comic Sans MS" pitchFamily="66" charset="0"/>
              </a:rPr>
              <a:t>” such as Octahedron are three dimensional shapes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2996952"/>
            <a:ext cx="27363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omic Sans MS" panose="030F0702030302020204" pitchFamily="66" charset="0"/>
              </a:rPr>
              <a:t>Always / Sometimes / Never: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179388" lvl="0" indent="-179388"/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smtClean="0">
                <a:latin typeface="Comic Sans MS" panose="030F0702030302020204" pitchFamily="66" charset="0"/>
              </a:rPr>
              <a:t>   to </a:t>
            </a:r>
            <a:r>
              <a:rPr lang="en-GB" sz="1200" dirty="0">
                <a:latin typeface="Comic Sans MS" panose="030F0702030302020204" pitchFamily="66" charset="0"/>
              </a:rPr>
              <a:t>draw a triangle you need to know the size of three angles; to draw a triangle you need to know the size of three </a:t>
            </a:r>
            <a:r>
              <a:rPr lang="en-GB" sz="1200" dirty="0" smtClean="0">
                <a:latin typeface="Comic Sans MS" panose="030F0702030302020204" pitchFamily="66" charset="0"/>
              </a:rPr>
              <a:t>edges. Explain your thoughts</a:t>
            </a:r>
          </a:p>
          <a:p>
            <a:pPr lvl="0"/>
            <a:endParaRPr lang="en-GB" sz="1200" dirty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omic Sans MS" panose="030F0702030302020204" pitchFamily="66" charset="0"/>
              </a:rPr>
              <a:t>Convince me that a hexagon can have rotational symmetry with order 2</a:t>
            </a:r>
            <a:r>
              <a:rPr lang="en-US" sz="1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Describe how would you explain to someone what the smallest possible order of rotational symmetry could be for any 2D shape.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Comic Sans MS" pitchFamily="66" charset="0"/>
            </a:endParaRPr>
          </a:p>
        </p:txBody>
      </p:sp>
      <p:pic>
        <p:nvPicPr>
          <p:cNvPr id="23" name="Picture 22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404" y="95717"/>
            <a:ext cx="457835" cy="56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984" y="42616"/>
            <a:ext cx="609600" cy="56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gular Pentagon 1"/>
          <p:cNvSpPr/>
          <p:nvPr/>
        </p:nvSpPr>
        <p:spPr>
          <a:xfrm>
            <a:off x="8244408" y="895075"/>
            <a:ext cx="504056" cy="537155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65309" y="1556792"/>
            <a:ext cx="708512" cy="674985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55390" y="2514690"/>
            <a:ext cx="2168248" cy="2009031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73241" y="3109030"/>
            <a:ext cx="2784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1. Name the shape ABCDEF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3240" y="3445537"/>
            <a:ext cx="318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 smtClean="0">
                <a:latin typeface="Comic Sans MS" pitchFamily="66" charset="0"/>
              </a:rPr>
              <a:t>2. Name a line segment that could be drawn on the shape to show a line of symmetry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8188" y="4094785"/>
            <a:ext cx="278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 smtClean="0">
                <a:latin typeface="Comic Sans MS" pitchFamily="66" charset="0"/>
              </a:rPr>
              <a:t>3. Name the polygon that has two more edges than shape ABCDEF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828" y="4618762"/>
            <a:ext cx="5058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omic Sans MS" pitchFamily="66" charset="0"/>
              </a:rPr>
              <a:t>4. What is the order of rotational symmetry of shape ABCDEF?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494912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 smtClean="0">
                <a:latin typeface="Comic Sans MS" pitchFamily="66" charset="0"/>
              </a:rPr>
              <a:t>5. Draw accurately the shape ABC with the lengths all being doubled from those shown on this homework; and name the shape ABC too.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827" y="5374523"/>
            <a:ext cx="2024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 smtClean="0">
                <a:latin typeface="Comic Sans MS" pitchFamily="66" charset="0"/>
              </a:rPr>
              <a:t>6. Name the shape ADEF.             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1733" y="5668619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>
                <a:latin typeface="Comic Sans MS" pitchFamily="66" charset="0"/>
              </a:rPr>
              <a:t>7. Use the correct notation to </a:t>
            </a:r>
            <a:r>
              <a:rPr lang="en-GB" sz="1200" dirty="0" smtClean="0">
                <a:latin typeface="Comic Sans MS" pitchFamily="66" charset="0"/>
              </a:rPr>
              <a:t>identify a right angled triangle that could be cut out of the shape above. 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4827" y="61623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/>
            <a:r>
              <a:rPr lang="en-GB" sz="1200" dirty="0" smtClean="0">
                <a:latin typeface="Comic Sans MS" pitchFamily="66" charset="0"/>
              </a:rPr>
              <a:t>8. Name two line segments that could be drawn on the above shape that would be perpendicular to each other</a:t>
            </a:r>
            <a:endParaRPr lang="en-GB" sz="1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Describe 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311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8</cp:revision>
  <dcterms:created xsi:type="dcterms:W3CDTF">2015-07-15T07:44:14Z</dcterms:created>
  <dcterms:modified xsi:type="dcterms:W3CDTF">2015-08-27T16:47:37Z</dcterms:modified>
</cp:coreProperties>
</file>