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A1734-9246-4FE3-B0FF-DDB6118FE5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CC76B-06CD-452A-AE63-B0435A8D96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B8FF2-14E6-4879-975C-2D22C1376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A72F3-21EB-41CB-8CC4-682A1BE50D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84577-267B-4759-8C76-742C3BCEBE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E02F-256A-4C83-985E-8BCD02D619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30923-17AE-48E8-91C8-9E4984FDC5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67EFF-A7C8-40FB-9C76-163E2551A8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19C59-7BA0-4C3D-A1FB-40183FC622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17FCA-AFF6-41D9-A27B-DF17F37EF7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8469-5D3C-497C-8320-253659EF86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1043E4-407A-4B99-A564-0EB87B5AA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5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6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9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1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Text Box 35"/>
          <p:cNvSpPr txBox="1">
            <a:spLocks noChangeArrowheads="1"/>
          </p:cNvSpPr>
          <p:nvPr/>
        </p:nvSpPr>
        <p:spPr bwMode="auto">
          <a:xfrm>
            <a:off x="3203575" y="419447"/>
            <a:ext cx="27368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Find out the meaning of ascending and descending. Draw a picture to help you remember the meanings of these words.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064" name="TextBox 1"/>
          <p:cNvSpPr txBox="1">
            <a:spLocks noChangeArrowheads="1"/>
          </p:cNvSpPr>
          <p:nvPr/>
        </p:nvSpPr>
        <p:spPr bwMode="auto">
          <a:xfrm>
            <a:off x="377824" y="410686"/>
            <a:ext cx="2465983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tens, thousands, hundreds, units, difference, total, figures, arrange, order,</a:t>
            </a:r>
          </a:p>
          <a:p>
            <a:pPr algn="ctr"/>
            <a:r>
              <a:rPr lang="en-US" sz="1600" dirty="0">
                <a:latin typeface="Comic Sans MS" pitchFamily="66" charset="0"/>
              </a:rPr>
              <a:t>a</a:t>
            </a:r>
            <a:r>
              <a:rPr lang="en-US" sz="1600" dirty="0" smtClean="0">
                <a:latin typeface="Comic Sans MS" pitchFamily="66" charset="0"/>
              </a:rPr>
              <a:t>scending, descending </a:t>
            </a:r>
          </a:p>
          <a:p>
            <a:pPr algn="ctr"/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5" y="2636912"/>
            <a:ext cx="57975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en-GB" sz="1200" dirty="0" smtClean="0"/>
              <a:t>What is the 5 worth in each of these numbers:-</a:t>
            </a:r>
          </a:p>
          <a:p>
            <a:pPr marL="228600" indent="-228600">
              <a:buAutoNum type="alphaLcParenR"/>
            </a:pPr>
            <a:r>
              <a:rPr lang="en-GB" sz="1200" dirty="0" smtClean="0"/>
              <a:t>543    b) 5890   c) 6750     d) 2235</a:t>
            </a:r>
          </a:p>
          <a:p>
            <a:pPr marL="228600" indent="-228600">
              <a:buAutoNum type="alphaLcParenR"/>
            </a:pPr>
            <a:endParaRPr lang="en-GB" sz="1200" dirty="0"/>
          </a:p>
          <a:p>
            <a:pPr marL="228600" indent="-228600">
              <a:buAutoNum type="arabicParenR" startAt="2"/>
            </a:pPr>
            <a:r>
              <a:rPr lang="en-GB" sz="1200" dirty="0" smtClean="0"/>
              <a:t>Write the number four thousand, three hundred and four in figures.</a:t>
            </a:r>
          </a:p>
          <a:p>
            <a:pPr marL="228600" indent="-228600">
              <a:buAutoNum type="arabicParenR" startAt="2"/>
            </a:pPr>
            <a:endParaRPr lang="en-GB" sz="1200" dirty="0"/>
          </a:p>
          <a:p>
            <a:pPr marL="228600" indent="-228600">
              <a:buAutoNum type="arabicParenR" startAt="2"/>
            </a:pPr>
            <a:r>
              <a:rPr lang="en-GB" sz="1200" dirty="0"/>
              <a:t> </a:t>
            </a:r>
            <a:r>
              <a:rPr lang="en-GB" sz="1200" dirty="0" smtClean="0"/>
              <a:t>Create some new numbers using the values given:-</a:t>
            </a:r>
          </a:p>
          <a:p>
            <a:r>
              <a:rPr lang="en-GB" sz="1200" dirty="0" smtClean="0"/>
              <a:t>a) 3000 + 300 + 10 + 6     b) 5000 + 100 + 4    c) 7000 + 800 + 20 + 3</a:t>
            </a:r>
          </a:p>
          <a:p>
            <a:endParaRPr lang="en-GB" sz="1200" dirty="0"/>
          </a:p>
          <a:p>
            <a:r>
              <a:rPr lang="en-GB" sz="1200" dirty="0" smtClean="0"/>
              <a:t>4) Write the number 8905 in words.</a:t>
            </a:r>
          </a:p>
          <a:p>
            <a:endParaRPr lang="en-GB" sz="1200" dirty="0"/>
          </a:p>
          <a:p>
            <a:r>
              <a:rPr lang="en-GB" sz="1200" dirty="0" smtClean="0"/>
              <a:t>5) Arrange these numbers in ascending order:-</a:t>
            </a:r>
          </a:p>
          <a:p>
            <a:pPr marL="228600" indent="-228600">
              <a:buAutoNum type="alphaLcParenR"/>
            </a:pPr>
            <a:r>
              <a:rPr lang="en-GB" sz="1200" dirty="0" smtClean="0"/>
              <a:t>1367, 56,  2967, 1362,  2356</a:t>
            </a:r>
          </a:p>
          <a:p>
            <a:pPr marL="228600" indent="-228600">
              <a:buAutoNum type="alphaLcParenR"/>
            </a:pPr>
            <a:r>
              <a:rPr lang="en-GB" sz="1200" dirty="0" smtClean="0"/>
              <a:t>5300, 560, 5245, 56, 524</a:t>
            </a:r>
          </a:p>
          <a:p>
            <a:pPr marL="228600" indent="-228600">
              <a:buAutoNum type="alphaLcParenR" startAt="3"/>
            </a:pPr>
            <a:r>
              <a:rPr lang="en-GB" sz="1200" dirty="0" smtClean="0"/>
              <a:t>800, 8012, 80, 801, </a:t>
            </a:r>
          </a:p>
          <a:p>
            <a:pPr marL="228600" indent="-228600">
              <a:buAutoNum type="alphaLcParenR" startAt="3"/>
            </a:pPr>
            <a:endParaRPr lang="en-GB" sz="1200" dirty="0"/>
          </a:p>
          <a:p>
            <a:r>
              <a:rPr lang="en-GB" sz="1200" dirty="0" smtClean="0"/>
              <a:t>6) Arrange these numbers in descending order:-</a:t>
            </a:r>
          </a:p>
          <a:p>
            <a:r>
              <a:rPr lang="en-GB" sz="1200" dirty="0" smtClean="0"/>
              <a:t>a)   287, 87, 8732, 732, 378</a:t>
            </a:r>
          </a:p>
          <a:p>
            <a:r>
              <a:rPr lang="en-GB" sz="1200" dirty="0" smtClean="0"/>
              <a:t>b)   42, 4230,  230, 4530, 45</a:t>
            </a:r>
          </a:p>
          <a:p>
            <a:r>
              <a:rPr lang="en-GB" sz="1200" dirty="0" smtClean="0"/>
              <a:t>c)  97, 79, 970, 9797, 979</a:t>
            </a:r>
          </a:p>
          <a:p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372051" y="2535598"/>
            <a:ext cx="24482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en-GB" sz="1200" dirty="0" smtClean="0"/>
              <a:t>Write the number twenty thousand, one hundred and seventy eight.</a:t>
            </a:r>
          </a:p>
          <a:p>
            <a:pPr marL="228600" indent="-228600">
              <a:buAutoNum type="arabicParenR"/>
            </a:pPr>
            <a:r>
              <a:rPr lang="en-GB" sz="1200" dirty="0" smtClean="0"/>
              <a:t>What is the 8 worth in 78012?</a:t>
            </a:r>
          </a:p>
          <a:p>
            <a:pPr marL="228600" indent="-228600">
              <a:buAutoNum type="arabicParenR"/>
            </a:pPr>
            <a:r>
              <a:rPr lang="en-GB" sz="1200" dirty="0" smtClean="0"/>
              <a:t>What is the 3 worth in 245.34?</a:t>
            </a:r>
          </a:p>
          <a:p>
            <a:pPr marL="228600" indent="-228600">
              <a:buAutoNum type="arabicParenR"/>
            </a:pPr>
            <a:r>
              <a:rPr lang="en-GB" sz="1200" dirty="0" smtClean="0"/>
              <a:t> Add 1020 to 820</a:t>
            </a:r>
          </a:p>
          <a:p>
            <a:pPr marL="228600" indent="-228600">
              <a:buAutoNum type="arabicParenR"/>
            </a:pPr>
            <a:r>
              <a:rPr lang="en-GB" sz="1200" dirty="0" smtClean="0"/>
              <a:t>What is the difference between 780 and 680?</a:t>
            </a:r>
          </a:p>
          <a:p>
            <a:pPr marL="228600" indent="-228600">
              <a:buAutoNum type="arabicParenR"/>
            </a:pPr>
            <a:r>
              <a:rPr lang="en-GB" sz="1200" dirty="0" smtClean="0"/>
              <a:t>Four friends finished a game of scrabble. The scores were as follows:-</a:t>
            </a:r>
          </a:p>
          <a:p>
            <a:r>
              <a:rPr lang="en-GB" sz="1200" dirty="0" smtClean="0"/>
              <a:t>Olivia-one hundred and six</a:t>
            </a:r>
          </a:p>
          <a:p>
            <a:r>
              <a:rPr lang="en-GB" sz="1200" dirty="0" smtClean="0"/>
              <a:t>Daniel-eighty nine</a:t>
            </a:r>
          </a:p>
          <a:p>
            <a:r>
              <a:rPr lang="en-GB" sz="1200" dirty="0" smtClean="0"/>
              <a:t>Emily-two hundred and three</a:t>
            </a:r>
          </a:p>
          <a:p>
            <a:r>
              <a:rPr lang="en-GB" sz="1200" dirty="0" smtClean="0"/>
              <a:t>Jack- ninety nine</a:t>
            </a:r>
          </a:p>
          <a:p>
            <a:r>
              <a:rPr lang="en-GB" sz="1200" dirty="0" smtClean="0"/>
              <a:t>a) What is the total score of all four players? Show all of your working out. Write your answer in words.</a:t>
            </a:r>
          </a:p>
          <a:p>
            <a:r>
              <a:rPr lang="en-GB" sz="1200" dirty="0" smtClean="0"/>
              <a:t>b)  What do you need to add to your answer to make 1000?</a:t>
            </a:r>
          </a:p>
          <a:p>
            <a:pPr marL="228600" indent="-228600">
              <a:buAutoNum type="alphaLcParenR"/>
            </a:pPr>
            <a:endParaRPr lang="en-GB" sz="1200" dirty="0" smtClean="0"/>
          </a:p>
        </p:txBody>
      </p:sp>
      <p:pic>
        <p:nvPicPr>
          <p:cNvPr id="1026" name="Picture 2" descr="https://d1uvxqwmcz8fl1.cloudfront.net/tes/resources/6127319/d5b9f7ca-e78f-4720-bb84-62bb5ebd0e1c/image?width=435&amp;height=300&amp;version=13217336130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052" y="426687"/>
            <a:ext cx="2462562" cy="138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314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17</cp:revision>
  <cp:lastPrinted>2014-11-17T14:59:40Z</cp:lastPrinted>
  <dcterms:created xsi:type="dcterms:W3CDTF">2014-07-24T18:08:34Z</dcterms:created>
  <dcterms:modified xsi:type="dcterms:W3CDTF">2015-10-11T11:10:21Z</dcterms:modified>
</cp:coreProperties>
</file>