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77050" cy="965676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290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A981A5-9F5E-4CB0-BEA4-B1B227B29C7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F5ADEF-FD52-466E-92FD-CE482425786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303264-1B62-41D9-9DD5-CFBEA4DC365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A1B807-73AC-404E-8DF7-19C0FE03C89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ED80D9-B010-43A2-8B12-4EA35B3CE7C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5099D8-2D9C-43A0-A6B9-097C787A781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CD24AA-E17A-4674-92E1-114ED4812ED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CF0CF1-A3D5-4107-89EC-91321DA0EEA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EA6DBC-2391-4BA6-A591-483366E58D1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D0F15B-DF1F-4EF5-A69C-71968CBDA24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E9C947-09BD-4F89-9461-7A85FD36131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6C4DC5D-D90F-4C81-98F6-8D62CA86949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142875" y="71438"/>
            <a:ext cx="2844800" cy="177323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51" name="Rectangle 7"/>
          <p:cNvSpPr>
            <a:spLocks noChangeArrowheads="1"/>
          </p:cNvSpPr>
          <p:nvPr/>
        </p:nvSpPr>
        <p:spPr bwMode="auto">
          <a:xfrm>
            <a:off x="71438" y="1989138"/>
            <a:ext cx="5940425" cy="47974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52" name="Rectangle 8"/>
          <p:cNvSpPr>
            <a:spLocks noChangeArrowheads="1"/>
          </p:cNvSpPr>
          <p:nvPr/>
        </p:nvSpPr>
        <p:spPr bwMode="auto">
          <a:xfrm>
            <a:off x="6156325" y="1989138"/>
            <a:ext cx="2879725" cy="475138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53" name="WordArt 9"/>
          <p:cNvSpPr>
            <a:spLocks noChangeArrowheads="1" noChangeShapeType="1" noTextEdit="1"/>
          </p:cNvSpPr>
          <p:nvPr/>
        </p:nvSpPr>
        <p:spPr bwMode="auto">
          <a:xfrm>
            <a:off x="971550" y="115888"/>
            <a:ext cx="1223963" cy="2873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alibri"/>
              </a:rPr>
              <a:t>Vocabulary</a:t>
            </a:r>
          </a:p>
        </p:txBody>
      </p:sp>
      <p:sp>
        <p:nvSpPr>
          <p:cNvPr id="2054" name="Rectangle 28"/>
          <p:cNvSpPr>
            <a:spLocks noChangeArrowheads="1"/>
          </p:cNvSpPr>
          <p:nvPr/>
        </p:nvSpPr>
        <p:spPr bwMode="auto">
          <a:xfrm>
            <a:off x="3132138" y="71438"/>
            <a:ext cx="2879725" cy="177323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pic>
        <p:nvPicPr>
          <p:cNvPr id="2055" name="Picture 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788" y="333375"/>
            <a:ext cx="2676525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6" name="WordArt 29"/>
          <p:cNvSpPr>
            <a:spLocks noChangeArrowheads="1" noChangeShapeType="1" noTextEdit="1"/>
          </p:cNvSpPr>
          <p:nvPr/>
        </p:nvSpPr>
        <p:spPr bwMode="auto">
          <a:xfrm>
            <a:off x="3924300" y="115888"/>
            <a:ext cx="1222375" cy="2174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alibri"/>
              </a:rPr>
              <a:t>Research</a:t>
            </a:r>
          </a:p>
        </p:txBody>
      </p:sp>
      <p:sp>
        <p:nvSpPr>
          <p:cNvPr id="2057" name="Rectangle 30"/>
          <p:cNvSpPr>
            <a:spLocks noChangeArrowheads="1"/>
          </p:cNvSpPr>
          <p:nvPr/>
        </p:nvSpPr>
        <p:spPr bwMode="auto">
          <a:xfrm>
            <a:off x="6156325" y="71438"/>
            <a:ext cx="2879725" cy="177323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58" name="WordArt 31"/>
          <p:cNvSpPr>
            <a:spLocks noChangeArrowheads="1" noChangeShapeType="1" noTextEdit="1"/>
          </p:cNvSpPr>
          <p:nvPr/>
        </p:nvSpPr>
        <p:spPr bwMode="auto">
          <a:xfrm>
            <a:off x="6948488" y="115888"/>
            <a:ext cx="1223962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alibri"/>
              </a:rPr>
              <a:t>Memory</a:t>
            </a:r>
          </a:p>
        </p:txBody>
      </p:sp>
      <p:sp>
        <p:nvSpPr>
          <p:cNvPr id="2061" name="TextBox 1"/>
          <p:cNvSpPr txBox="1">
            <a:spLocks noChangeArrowheads="1"/>
          </p:cNvSpPr>
          <p:nvPr/>
        </p:nvSpPr>
        <p:spPr bwMode="auto">
          <a:xfrm>
            <a:off x="142875" y="404813"/>
            <a:ext cx="281463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altLang="en-US" sz="1600" dirty="0" smtClean="0">
                <a:latin typeface="+mn-lt"/>
              </a:rPr>
              <a:t>Place value, hundred, thousand, million, tenths, hundredths, approximately positive, negative, integer, decimals</a:t>
            </a:r>
          </a:p>
        </p:txBody>
      </p:sp>
      <p:sp>
        <p:nvSpPr>
          <p:cNvPr id="2062" name="TextBox 2"/>
          <p:cNvSpPr txBox="1">
            <a:spLocks noChangeArrowheads="1"/>
          </p:cNvSpPr>
          <p:nvPr/>
        </p:nvSpPr>
        <p:spPr bwMode="auto">
          <a:xfrm>
            <a:off x="3132138" y="496888"/>
            <a:ext cx="280828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altLang="en-US" sz="1600" dirty="0" smtClean="0">
                <a:latin typeface="+mn-lt"/>
              </a:rPr>
              <a:t>Find out what the word integer means &amp; write a definition.</a:t>
            </a:r>
            <a:endParaRPr lang="en-GB" altLang="en-US" sz="1200" dirty="0" smtClean="0">
              <a:latin typeface="+mn-lt"/>
            </a:endParaRPr>
          </a:p>
        </p:txBody>
      </p:sp>
      <p:sp>
        <p:nvSpPr>
          <p:cNvPr id="2" name="AutoShape 19" descr="Image result for pre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54638" y="981075"/>
            <a:ext cx="1281112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3" name="WordArt 12"/>
          <p:cNvSpPr>
            <a:spLocks noChangeArrowheads="1" noChangeShapeType="1" noTextEdit="1"/>
          </p:cNvSpPr>
          <p:nvPr/>
        </p:nvSpPr>
        <p:spPr bwMode="auto">
          <a:xfrm>
            <a:off x="1476375" y="2060575"/>
            <a:ext cx="3167063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alibri"/>
              </a:rPr>
              <a:t>Skill Practice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5575" y="2730500"/>
            <a:ext cx="5784850" cy="41544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1200" u="sng" dirty="0"/>
              <a:t>QS4</a:t>
            </a:r>
          </a:p>
          <a:p>
            <a:pPr>
              <a:defRPr/>
            </a:pPr>
            <a:r>
              <a:rPr lang="en-GB" sz="1200" dirty="0"/>
              <a:t>1) Order the following numbers 35,408   38,407   35,406  38,333   29,999</a:t>
            </a:r>
          </a:p>
          <a:p>
            <a:pPr>
              <a:defRPr/>
            </a:pPr>
            <a:r>
              <a:rPr lang="en-GB" sz="1200" dirty="0"/>
              <a:t>2 &amp; 3) Look at this number	</a:t>
            </a:r>
            <a:r>
              <a:rPr lang="en-GB" sz="1200" b="1" dirty="0"/>
              <a:t>234,852</a:t>
            </a:r>
          </a:p>
          <a:p>
            <a:pPr>
              <a:defRPr/>
            </a:pPr>
            <a:r>
              <a:rPr lang="en-GB" sz="1200" dirty="0"/>
              <a:t>2a) round to the nearest  1,000	2b) round to the nearest  100</a:t>
            </a:r>
          </a:p>
          <a:p>
            <a:pPr>
              <a:defRPr/>
            </a:pPr>
            <a:r>
              <a:rPr lang="en-GB" sz="1200" dirty="0"/>
              <a:t>3a) Write the </a:t>
            </a:r>
            <a:r>
              <a:rPr lang="en-GB" sz="1200" b="1" dirty="0"/>
              <a:t>digit</a:t>
            </a:r>
            <a:r>
              <a:rPr lang="en-GB" sz="1200" dirty="0"/>
              <a:t> that is in the hundreds place</a:t>
            </a:r>
          </a:p>
          <a:p>
            <a:pPr>
              <a:defRPr/>
            </a:pPr>
            <a:r>
              <a:rPr lang="en-GB" sz="1200" dirty="0"/>
              <a:t>3b) Write the </a:t>
            </a:r>
            <a:r>
              <a:rPr lang="en-GB" sz="1200" b="1" dirty="0"/>
              <a:t>digit</a:t>
            </a:r>
            <a:r>
              <a:rPr lang="en-GB" sz="1200" dirty="0"/>
              <a:t> that is in the thousands place</a:t>
            </a:r>
          </a:p>
          <a:p>
            <a:pPr>
              <a:defRPr/>
            </a:pPr>
            <a:endParaRPr lang="en-GB" sz="1200" u="sng" dirty="0"/>
          </a:p>
          <a:p>
            <a:pPr>
              <a:defRPr/>
            </a:pPr>
            <a:r>
              <a:rPr lang="en-GB" sz="1200" u="sng" dirty="0"/>
              <a:t>QS5</a:t>
            </a:r>
          </a:p>
          <a:p>
            <a:pPr>
              <a:defRPr/>
            </a:pPr>
            <a:r>
              <a:rPr lang="en-GB" sz="1200" dirty="0"/>
              <a:t>1) Order the following numbers 345,408   129,999  354,407  348,333   355,406    </a:t>
            </a:r>
            <a:r>
              <a:rPr lang="en-GB" sz="1200" dirty="0"/>
              <a:t>  2 &amp; </a:t>
            </a:r>
            <a:r>
              <a:rPr lang="en-GB" sz="1200" dirty="0"/>
              <a:t>3) Look at this number	</a:t>
            </a:r>
            <a:r>
              <a:rPr lang="en-GB" sz="1200" b="1" dirty="0"/>
              <a:t>253,852</a:t>
            </a:r>
          </a:p>
          <a:p>
            <a:pPr>
              <a:defRPr/>
            </a:pPr>
            <a:r>
              <a:rPr lang="en-GB" sz="1200" dirty="0"/>
              <a:t>2a) round to the nearest  10,000	2b) round to the nearest  100,000</a:t>
            </a:r>
          </a:p>
          <a:p>
            <a:pPr>
              <a:defRPr/>
            </a:pPr>
            <a:r>
              <a:rPr lang="en-GB" sz="1200" dirty="0"/>
              <a:t>3a) Write the </a:t>
            </a:r>
            <a:r>
              <a:rPr lang="en-GB" sz="1200" b="1" dirty="0"/>
              <a:t>digit</a:t>
            </a:r>
            <a:r>
              <a:rPr lang="en-GB" sz="1200" dirty="0"/>
              <a:t> that is in the thousands place</a:t>
            </a:r>
          </a:p>
          <a:p>
            <a:pPr>
              <a:defRPr/>
            </a:pPr>
            <a:r>
              <a:rPr lang="en-GB" sz="1200" dirty="0"/>
              <a:t>3b) Write the </a:t>
            </a:r>
            <a:r>
              <a:rPr lang="en-GB" sz="1200" b="1" dirty="0"/>
              <a:t>digit</a:t>
            </a:r>
            <a:r>
              <a:rPr lang="en-GB" sz="1200" dirty="0"/>
              <a:t> that is in the hundred thousands place</a:t>
            </a:r>
          </a:p>
          <a:p>
            <a:pPr>
              <a:defRPr/>
            </a:pPr>
            <a:endParaRPr lang="en-GB" sz="1200" u="sng" dirty="0"/>
          </a:p>
          <a:p>
            <a:pPr>
              <a:defRPr/>
            </a:pPr>
            <a:r>
              <a:rPr lang="en-GB" sz="1200" u="sng" dirty="0"/>
              <a:t>QS6</a:t>
            </a:r>
          </a:p>
          <a:p>
            <a:pPr marL="228600" indent="-228600">
              <a:buFontTx/>
              <a:buAutoNum type="arabicParenR"/>
              <a:defRPr/>
            </a:pPr>
            <a:r>
              <a:rPr lang="en-GB" sz="1200" dirty="0"/>
              <a:t>Order the following numbers </a:t>
            </a:r>
          </a:p>
          <a:p>
            <a:pPr>
              <a:defRPr/>
            </a:pPr>
            <a:r>
              <a:rPr lang="en-GB" sz="1200" dirty="0"/>
              <a:t>4,345,408   4,129,999  4,354,407  4,348,333   4,355,406  </a:t>
            </a:r>
          </a:p>
          <a:p>
            <a:pPr>
              <a:defRPr/>
            </a:pPr>
            <a:r>
              <a:rPr lang="en-GB" sz="1200" dirty="0"/>
              <a:t>2 &amp; 3) Look at this number	</a:t>
            </a:r>
            <a:r>
              <a:rPr lang="en-GB" sz="1200" b="1" dirty="0"/>
              <a:t>2,653,852.42</a:t>
            </a:r>
          </a:p>
          <a:p>
            <a:pPr>
              <a:defRPr/>
            </a:pPr>
            <a:r>
              <a:rPr lang="en-GB" sz="1200" dirty="0"/>
              <a:t>2a) round to the nearest  100,000	2b) round to the nearest  10,000</a:t>
            </a:r>
          </a:p>
          <a:p>
            <a:pPr>
              <a:defRPr/>
            </a:pPr>
            <a:r>
              <a:rPr lang="en-GB" sz="1200" dirty="0"/>
              <a:t>3a) Write the </a:t>
            </a:r>
            <a:r>
              <a:rPr lang="en-GB" sz="1200" b="1" dirty="0"/>
              <a:t>digit</a:t>
            </a:r>
            <a:r>
              <a:rPr lang="en-GB" sz="1200" dirty="0"/>
              <a:t> that is in the hundred thousands place</a:t>
            </a:r>
          </a:p>
          <a:p>
            <a:pPr>
              <a:defRPr/>
            </a:pPr>
            <a:r>
              <a:rPr lang="en-GB" sz="1200" dirty="0"/>
              <a:t>3b) Write the </a:t>
            </a:r>
            <a:r>
              <a:rPr lang="en-GB" sz="1200" b="1" dirty="0"/>
              <a:t>digit</a:t>
            </a:r>
            <a:r>
              <a:rPr lang="en-GB" sz="1200" dirty="0"/>
              <a:t> that is in the hundredths place</a:t>
            </a:r>
          </a:p>
          <a:p>
            <a:pPr>
              <a:defRPr/>
            </a:pPr>
            <a:endParaRPr lang="en-GB" sz="1200" dirty="0"/>
          </a:p>
        </p:txBody>
      </p:sp>
      <p:sp>
        <p:nvSpPr>
          <p:cNvPr id="2065" name="WordArt 12"/>
          <p:cNvSpPr>
            <a:spLocks noChangeArrowheads="1" noChangeShapeType="1" noTextEdit="1"/>
          </p:cNvSpPr>
          <p:nvPr/>
        </p:nvSpPr>
        <p:spPr bwMode="auto">
          <a:xfrm>
            <a:off x="1498600" y="2435225"/>
            <a:ext cx="3167063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alibri"/>
              </a:rPr>
              <a:t>Ordering, rounding &amp; valuing</a:t>
            </a:r>
          </a:p>
        </p:txBody>
      </p:sp>
      <p:pic>
        <p:nvPicPr>
          <p:cNvPr id="2066" name="Picture 22" descr="C:\Users\R.Bird\Dropbox\Planning\2015-16 Year 6\place value mastery larg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3663" y="2408238"/>
            <a:ext cx="2417762" cy="429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7" name="WordArt 13"/>
          <p:cNvSpPr>
            <a:spLocks noChangeArrowheads="1" noChangeShapeType="1" noTextEdit="1"/>
          </p:cNvSpPr>
          <p:nvPr/>
        </p:nvSpPr>
        <p:spPr bwMode="auto">
          <a:xfrm>
            <a:off x="6877050" y="2060575"/>
            <a:ext cx="1512888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Stretch!</a:t>
            </a:r>
          </a:p>
        </p:txBody>
      </p:sp>
      <p:pic>
        <p:nvPicPr>
          <p:cNvPr id="2068" name="Picture 3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32363" y="1746250"/>
            <a:ext cx="2125662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65</Words>
  <Application>Microsoft Office PowerPoint</Application>
  <PresentationFormat>On-screen Show (4:3)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Default Design</vt:lpstr>
      <vt:lpstr>Slide 1</vt:lpstr>
    </vt:vector>
  </TitlesOfParts>
  <Company>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FOS</dc:creator>
  <cp:lastModifiedBy>Joanne Morgan</cp:lastModifiedBy>
  <cp:revision>19</cp:revision>
  <cp:lastPrinted>2014-09-25T20:54:02Z</cp:lastPrinted>
  <dcterms:created xsi:type="dcterms:W3CDTF">2014-07-24T18:08:34Z</dcterms:created>
  <dcterms:modified xsi:type="dcterms:W3CDTF">2015-09-20T07:57:36Z</dcterms:modified>
</cp:coreProperties>
</file>