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97675" cy="98599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7F5"/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51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542-D078-4825-9E9E-26958CA5172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B2BFD-6FEF-4D97-A85F-23913D52F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7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542-D078-4825-9E9E-26958CA5172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B2BFD-6FEF-4D97-A85F-23913D52F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82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542-D078-4825-9E9E-26958CA5172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B2BFD-6FEF-4D97-A85F-23913D52F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31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542-D078-4825-9E9E-26958CA5172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B2BFD-6FEF-4D97-A85F-23913D52F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4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542-D078-4825-9E9E-26958CA5172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B2BFD-6FEF-4D97-A85F-23913D52F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14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542-D078-4825-9E9E-26958CA5172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B2BFD-6FEF-4D97-A85F-23913D52F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32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542-D078-4825-9E9E-26958CA5172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B2BFD-6FEF-4D97-A85F-23913D52F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03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542-D078-4825-9E9E-26958CA5172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B2BFD-6FEF-4D97-A85F-23913D52F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94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542-D078-4825-9E9E-26958CA5172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B2BFD-6FEF-4D97-A85F-23913D52F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7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542-D078-4825-9E9E-26958CA5172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B2BFD-6FEF-4D97-A85F-23913D52F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01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542-D078-4825-9E9E-26958CA5172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B2BFD-6FEF-4D97-A85F-23913D52F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23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86542-D078-4825-9E9E-26958CA5172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B2BFD-6FEF-4D97-A85F-23913D52F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44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160547"/>
            <a:ext cx="9982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Adding and Subtracting Decimals Homework		Name: ____________________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22244"/>
            <a:ext cx="3116056" cy="1299740"/>
          </a:xfrm>
          <a:prstGeom prst="rect">
            <a:avLst/>
          </a:prstGeom>
          <a:solidFill>
            <a:srgbClr val="EED7F5"/>
          </a:solidFill>
          <a:ln w="762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5 words that tell you to add and 5 words that tell you to subtract.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94972" y="722244"/>
            <a:ext cx="3116056" cy="1299740"/>
          </a:xfrm>
          <a:prstGeom prst="rect">
            <a:avLst/>
          </a:prstGeom>
          <a:solidFill>
            <a:srgbClr val="EED7F5"/>
          </a:solidFill>
          <a:ln w="762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</a:p>
          <a:p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all currencies (money used around the world) have two decimal places?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89944" y="722244"/>
            <a:ext cx="3116056" cy="1299740"/>
          </a:xfrm>
          <a:prstGeom prst="rect">
            <a:avLst/>
          </a:prstGeom>
          <a:solidFill>
            <a:srgbClr val="EED7F5"/>
          </a:solidFill>
          <a:ln w="762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</a:p>
          <a:p>
            <a:endParaRPr lang="en-GB" sz="14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you line up the columns (</a:t>
            </a:r>
            <a:r>
              <a:rPr lang="en-GB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hundreds, tens, units, tenths, hundredths).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89944" y="2318197"/>
            <a:ext cx="3116056" cy="4539803"/>
          </a:xfrm>
          <a:prstGeom prst="rect">
            <a:avLst/>
          </a:prstGeom>
          <a:solidFill>
            <a:srgbClr val="EED7F5"/>
          </a:solidFill>
          <a:ln w="762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</a:t>
            </a:r>
          </a:p>
          <a:p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Buzz Aldrin spent 0.23% of his life in space.  After his final mission this rose to 1.39% of his life.  Neil Armstrong spent 1.28% of his life in space.  This rose to 2.34% after his final mission.  Whose percentage rose more, and by how much?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2318197"/>
            <a:ext cx="6511028" cy="4539803"/>
          </a:xfrm>
          <a:prstGeom prst="rect">
            <a:avLst/>
          </a:prstGeom>
          <a:solidFill>
            <a:srgbClr val="EED7F5"/>
          </a:solidFill>
          <a:ln w="762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</a:t>
            </a: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  <a:p>
            <a:endParaRPr lang="en-GB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3.45 + 1.7	b) 8.4 – 3.62	c) 1.3 + 4.09 + 0.56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Beth was 88.49 cm tall when she was 3 years old. By the time she was 18, Beth had grown a further 83.91 cm. How tall was she when she was 18?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Emily decided it was time for a new haircut. She went to the hairdressers with hair 74.2 cm long. When she left it was 21.6cm long. How much had the hairdressers taken off?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Frank lived in Scotland and was going to take his caravan on holiday to France.  On the first day he travelled 472.87 miles to Portsmouth. He got a ferry which travelled 73.92 miles. He then got off the ferry and drove 134.56 miles to the camp site.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far did Frank travel to the camp site?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drove a scenic way home which added another 93.45 miles to his journey. How far did he travel this time?</a:t>
            </a:r>
          </a:p>
        </p:txBody>
      </p:sp>
      <p:pic>
        <p:nvPicPr>
          <p:cNvPr id="1028" name="Picture 4" descr="Image result for rock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39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646" y="4629041"/>
            <a:ext cx="1792288" cy="17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195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123</Words>
  <Application>Microsoft Office PowerPoint</Application>
  <PresentationFormat>A4 Paper (210x297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Moosajee</dc:creator>
  <cp:lastModifiedBy>Danielle Moosajee</cp:lastModifiedBy>
  <cp:revision>5</cp:revision>
  <cp:lastPrinted>2017-10-11T13:36:44Z</cp:lastPrinted>
  <dcterms:created xsi:type="dcterms:W3CDTF">2017-10-11T13:14:01Z</dcterms:created>
  <dcterms:modified xsi:type="dcterms:W3CDTF">2017-10-11T13:41:05Z</dcterms:modified>
</cp:coreProperties>
</file>