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B4C35-7B7B-4D4B-AE61-5B7A10E853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36326-8DF8-47D7-BF5F-C4351ACC0D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7F565-6E3A-499B-A253-299F79CE03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B08D9-F245-4027-95AB-E0C761D6A4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CAD6C-E5C7-463B-8308-6EB8337DEA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A541-E263-4850-BEE4-A2D5A4AC64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EE159-951D-49B6-B0B7-FCBB6D0E8B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8BDEF-6585-4CCD-BBEE-A315CEE2C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CACCB-01DF-4CCB-999D-8483F669A2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CA3F6-2CE0-4D42-B997-7D0756731F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AA3CE-8505-4D13-BD3E-61599ADD90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A31E931-9353-43D3-841E-226F9BA1BB9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107950" y="71438"/>
            <a:ext cx="3527946" cy="335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107950" y="3429000"/>
            <a:ext cx="8910638" cy="3313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3635896" y="115888"/>
            <a:ext cx="3096692" cy="3313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64" name="WordArt 9"/>
          <p:cNvSpPr>
            <a:spLocks noChangeArrowheads="1" noChangeShapeType="1" noTextEdit="1"/>
          </p:cNvSpPr>
          <p:nvPr/>
        </p:nvSpPr>
        <p:spPr bwMode="auto">
          <a:xfrm>
            <a:off x="323850" y="26193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5365" name="WordArt 13"/>
          <p:cNvSpPr>
            <a:spLocks noChangeArrowheads="1" noChangeShapeType="1" noTextEdit="1"/>
          </p:cNvSpPr>
          <p:nvPr/>
        </p:nvSpPr>
        <p:spPr bwMode="auto">
          <a:xfrm>
            <a:off x="4408765" y="256887"/>
            <a:ext cx="15128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Memory</a:t>
            </a:r>
          </a:p>
        </p:txBody>
      </p:sp>
      <p:sp>
        <p:nvSpPr>
          <p:cNvPr id="15366" name="WordArt 29"/>
          <p:cNvSpPr>
            <a:spLocks noChangeArrowheads="1" noChangeShapeType="1" noTextEdit="1"/>
          </p:cNvSpPr>
          <p:nvPr/>
        </p:nvSpPr>
        <p:spPr bwMode="auto">
          <a:xfrm>
            <a:off x="1150937" y="138113"/>
            <a:ext cx="1332831" cy="411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5368" name="WordArt 31"/>
          <p:cNvSpPr>
            <a:spLocks noChangeArrowheads="1" noChangeShapeType="1" noTextEdit="1"/>
          </p:cNvSpPr>
          <p:nvPr/>
        </p:nvSpPr>
        <p:spPr bwMode="auto">
          <a:xfrm>
            <a:off x="7380288" y="3644900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GB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2376404" y="3475275"/>
            <a:ext cx="18716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Skill Practice</a:t>
            </a:r>
          </a:p>
        </p:txBody>
      </p:sp>
      <p:sp>
        <p:nvSpPr>
          <p:cNvPr id="15374" name="Rectangle 8"/>
          <p:cNvSpPr>
            <a:spLocks noChangeArrowheads="1"/>
          </p:cNvSpPr>
          <p:nvPr/>
        </p:nvSpPr>
        <p:spPr bwMode="auto">
          <a:xfrm>
            <a:off x="6804025" y="115888"/>
            <a:ext cx="2232025" cy="3313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75" name="WordArt 13"/>
          <p:cNvSpPr>
            <a:spLocks noChangeArrowheads="1" noChangeShapeType="1" noTextEdit="1"/>
          </p:cNvSpPr>
          <p:nvPr/>
        </p:nvSpPr>
        <p:spPr bwMode="auto">
          <a:xfrm>
            <a:off x="7092950" y="18891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5376" name="Text Box 34"/>
          <p:cNvSpPr txBox="1">
            <a:spLocks noChangeArrowheads="1"/>
          </p:cNvSpPr>
          <p:nvPr/>
        </p:nvSpPr>
        <p:spPr bwMode="auto">
          <a:xfrm>
            <a:off x="6732588" y="2708275"/>
            <a:ext cx="22320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1.) ………………………..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2.) ………………………..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3.) ………………………….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092950" y="981075"/>
          <a:ext cx="15113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"/>
                <a:gridCol w="302260"/>
                <a:gridCol w="302260"/>
                <a:gridCol w="302260"/>
                <a:gridCol w="30226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15" name="Rectangle 2"/>
          <p:cNvSpPr>
            <a:spLocks noChangeArrowheads="1"/>
          </p:cNvSpPr>
          <p:nvPr/>
        </p:nvSpPr>
        <p:spPr bwMode="auto">
          <a:xfrm>
            <a:off x="6804025" y="404813"/>
            <a:ext cx="22145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Comic Sans MS" pitchFamily="66" charset="0"/>
              </a:rPr>
              <a:t>Find three Maths words in the wordsearch below</a:t>
            </a:r>
          </a:p>
        </p:txBody>
      </p:sp>
      <p:sp>
        <p:nvSpPr>
          <p:cNvPr id="15416" name="TextBox 3"/>
          <p:cNvSpPr txBox="1">
            <a:spLocks noChangeArrowheads="1"/>
          </p:cNvSpPr>
          <p:nvPr/>
        </p:nvSpPr>
        <p:spPr bwMode="auto">
          <a:xfrm>
            <a:off x="71438" y="1989138"/>
            <a:ext cx="1979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418" name="AutoShape 59" descr="Image result for area parallelogram"/>
          <p:cNvSpPr>
            <a:spLocks noChangeAspect="1" noChangeArrowheads="1"/>
          </p:cNvSpPr>
          <p:nvPr/>
        </p:nvSpPr>
        <p:spPr bwMode="auto">
          <a:xfrm>
            <a:off x="84138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TextBox 6"/>
          <p:cNvSpPr txBox="1">
            <a:spLocks noChangeArrowheads="1"/>
          </p:cNvSpPr>
          <p:nvPr/>
        </p:nvSpPr>
        <p:spPr bwMode="auto">
          <a:xfrm>
            <a:off x="4391818" y="3466306"/>
            <a:ext cx="4752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Find the </a:t>
            </a:r>
            <a:r>
              <a:rPr lang="en-GB" dirty="0" smtClean="0"/>
              <a:t>perimeter</a:t>
            </a:r>
            <a:r>
              <a:rPr lang="en-GB" dirty="0" smtClean="0"/>
              <a:t> </a:t>
            </a:r>
            <a:r>
              <a:rPr lang="en-GB" dirty="0"/>
              <a:t>of the shapes </a:t>
            </a:r>
            <a:r>
              <a:rPr lang="en-GB" dirty="0" smtClean="0"/>
              <a:t>in Q1 to Q5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885825"/>
            <a:ext cx="2642922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54" y="3865822"/>
            <a:ext cx="1691800" cy="71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689" y="4184794"/>
            <a:ext cx="1455554" cy="162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3897039"/>
            <a:ext cx="2295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492" y="4084133"/>
            <a:ext cx="20955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5085555"/>
            <a:ext cx="1952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90" y="5846963"/>
            <a:ext cx="1332045" cy="86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27773" y="5918516"/>
            <a:ext cx="41040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a rectangle, the length is 3 times the width.</a:t>
            </a:r>
          </a:p>
          <a:p>
            <a:r>
              <a:rPr lang="en-GB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perimeter is 48cm.</a:t>
            </a:r>
          </a:p>
          <a:p>
            <a:r>
              <a:rPr lang="en-GB" sz="1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Work out the width and length.</a:t>
            </a:r>
            <a:endParaRPr lang="en-GB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6940" y="3749159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6538" y="508671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78423" y="44210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3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52370" y="4075041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69088" y="408413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5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70553" y="595110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6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88" y="610033"/>
            <a:ext cx="3270465" cy="26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93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James Male</cp:lastModifiedBy>
  <cp:revision>30</cp:revision>
  <cp:lastPrinted>2015-09-04T11:27:02Z</cp:lastPrinted>
  <dcterms:created xsi:type="dcterms:W3CDTF">2014-07-24T18:08:34Z</dcterms:created>
  <dcterms:modified xsi:type="dcterms:W3CDTF">2016-11-08T11:43:05Z</dcterms:modified>
</cp:coreProperties>
</file>