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2D85-F091-41E5-A5AE-C4AF120D2115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AE63D-744A-459B-BE3E-A32814834B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107950" y="71438"/>
            <a:ext cx="1584325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107950" y="3860800"/>
            <a:ext cx="6624638" cy="2881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1763713" y="115888"/>
            <a:ext cx="3671887" cy="22336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316" name="WordArt 9"/>
          <p:cNvSpPr>
            <a:spLocks noChangeArrowheads="1" noChangeShapeType="1" noTextEdit="1"/>
          </p:cNvSpPr>
          <p:nvPr/>
        </p:nvSpPr>
        <p:spPr bwMode="auto">
          <a:xfrm>
            <a:off x="323850" y="26193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Homework</a:t>
            </a:r>
          </a:p>
        </p:txBody>
      </p:sp>
      <p:sp>
        <p:nvSpPr>
          <p:cNvPr id="13317" name="WordArt 12"/>
          <p:cNvSpPr>
            <a:spLocks noChangeArrowheads="1" noChangeShapeType="1" noTextEdit="1"/>
          </p:cNvSpPr>
          <p:nvPr/>
        </p:nvSpPr>
        <p:spPr bwMode="auto">
          <a:xfrm>
            <a:off x="179388" y="3933825"/>
            <a:ext cx="367188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Practice</a:t>
            </a:r>
          </a:p>
        </p:txBody>
      </p:sp>
      <p:sp>
        <p:nvSpPr>
          <p:cNvPr id="13318" name="WordArt 13"/>
          <p:cNvSpPr>
            <a:spLocks noChangeArrowheads="1" noChangeShapeType="1" noTextEdit="1"/>
          </p:cNvSpPr>
          <p:nvPr/>
        </p:nvSpPr>
        <p:spPr bwMode="auto">
          <a:xfrm>
            <a:off x="2843213" y="188913"/>
            <a:ext cx="15128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3319" name="WordArt 29"/>
          <p:cNvSpPr>
            <a:spLocks noChangeArrowheads="1" noChangeShapeType="1" noTextEdit="1"/>
          </p:cNvSpPr>
          <p:nvPr/>
        </p:nvSpPr>
        <p:spPr bwMode="auto">
          <a:xfrm>
            <a:off x="5580063" y="260350"/>
            <a:ext cx="1222375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3320" name="Rectangle 30"/>
          <p:cNvSpPr>
            <a:spLocks noChangeArrowheads="1"/>
          </p:cNvSpPr>
          <p:nvPr/>
        </p:nvSpPr>
        <p:spPr bwMode="auto">
          <a:xfrm>
            <a:off x="6804025" y="3860800"/>
            <a:ext cx="2232025" cy="28813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3321" name="WordArt 31"/>
          <p:cNvSpPr>
            <a:spLocks noChangeArrowheads="1" noChangeShapeType="1" noTextEdit="1"/>
          </p:cNvSpPr>
          <p:nvPr/>
        </p:nvSpPr>
        <p:spPr bwMode="auto">
          <a:xfrm>
            <a:off x="7380288" y="3860800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Assessed</a:t>
            </a:r>
          </a:p>
        </p:txBody>
      </p:sp>
      <p:sp>
        <p:nvSpPr>
          <p:cNvPr id="13322" name="Text Box 34"/>
          <p:cNvSpPr txBox="1">
            <a:spLocks noChangeArrowheads="1"/>
          </p:cNvSpPr>
          <p:nvPr/>
        </p:nvSpPr>
        <p:spPr bwMode="auto">
          <a:xfrm>
            <a:off x="107950" y="588963"/>
            <a:ext cx="16557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Multiplication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3323" name="Text Box 36"/>
          <p:cNvSpPr txBox="1">
            <a:spLocks noChangeArrowheads="1"/>
          </p:cNvSpPr>
          <p:nvPr/>
        </p:nvSpPr>
        <p:spPr bwMode="auto">
          <a:xfrm>
            <a:off x="6804025" y="4149725"/>
            <a:ext cx="230505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WWW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EBI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………………………………..</a:t>
            </a:r>
            <a:endParaRPr lang="en-GB">
              <a:latin typeface="Comic Sans MS" pitchFamily="66" charset="0"/>
            </a:endParaRPr>
          </a:p>
        </p:txBody>
      </p:sp>
      <p:sp>
        <p:nvSpPr>
          <p:cNvPr id="13324" name="Rectangle 28"/>
          <p:cNvSpPr>
            <a:spLocks noChangeArrowheads="1"/>
          </p:cNvSpPr>
          <p:nvPr/>
        </p:nvSpPr>
        <p:spPr bwMode="auto">
          <a:xfrm>
            <a:off x="5508625" y="115888"/>
            <a:ext cx="3527425" cy="3673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graphicFrame>
        <p:nvGraphicFramePr>
          <p:cNvPr id="13325" name="Object 1"/>
          <p:cNvGraphicFramePr>
            <a:graphicFrameLocks noChangeAspect="1"/>
          </p:cNvGraphicFramePr>
          <p:nvPr/>
        </p:nvGraphicFramePr>
        <p:xfrm>
          <a:off x="250825" y="4437063"/>
          <a:ext cx="6121400" cy="1438275"/>
        </p:xfrm>
        <a:graphic>
          <a:graphicData uri="http://schemas.openxmlformats.org/presentationml/2006/ole">
            <p:oleObj spid="_x0000_s1026" name="Worksheet" r:id="rId3" imgW="4584700" imgH="1422400" progId="Excel.Sheet.8">
              <p:embed/>
            </p:oleObj>
          </a:graphicData>
        </a:graphic>
      </p:graphicFrame>
      <p:sp>
        <p:nvSpPr>
          <p:cNvPr id="13326" name="TextBox 5"/>
          <p:cNvSpPr txBox="1">
            <a:spLocks noChangeArrowheads="1"/>
          </p:cNvSpPr>
          <p:nvPr/>
        </p:nvSpPr>
        <p:spPr bwMode="auto">
          <a:xfrm>
            <a:off x="179388" y="2492375"/>
            <a:ext cx="33115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1600">
                <a:latin typeface="Comic Sans MS" pitchFamily="66" charset="0"/>
              </a:rPr>
              <a:t>In this pyramid, each number is found by multiplying the two numbers below it.</a:t>
            </a:r>
          </a:p>
          <a:p>
            <a:pPr eaLnBrk="1" hangingPunct="1"/>
            <a:endParaRPr lang="en-GB" sz="1600">
              <a:latin typeface="Comic Sans MS" pitchFamily="66" charset="0"/>
            </a:endParaRPr>
          </a:p>
          <a:p>
            <a:pPr eaLnBrk="1" hangingPunct="1"/>
            <a:r>
              <a:rPr lang="en-GB" sz="1600">
                <a:latin typeface="Comic Sans MS" pitchFamily="66" charset="0"/>
              </a:rPr>
              <a:t>EG: 3 x 2 = 6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5545138" y="476250"/>
            <a:ext cx="3059112" cy="3232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latin typeface="Comic Sans MS" charset="0"/>
                <a:ea typeface="ＭＳ Ｐゴシック" charset="0"/>
                <a:cs typeface="ＭＳ Ｐゴシック" charset="0"/>
              </a:rPr>
              <a:t>87 x 132 = 11484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Use this fact to find answers to the following </a:t>
            </a:r>
            <a:r>
              <a:rPr lang="en-US" i="1" dirty="0">
                <a:latin typeface="Comic Sans MS" charset="0"/>
                <a:ea typeface="ＭＳ Ｐゴシック" charset="0"/>
                <a:cs typeface="ＭＳ Ｐゴシック" charset="0"/>
              </a:rPr>
              <a:t>(do not work any out, use the fact above to help you get your answers!)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arenR"/>
              <a:defRPr/>
            </a:pPr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87 x 1320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arenR" startAt="2"/>
              <a:defRPr/>
            </a:pPr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870 x 132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latin typeface="Comic Sans MS" charset="0"/>
                <a:ea typeface="ＭＳ Ｐゴシック" charset="0"/>
                <a:cs typeface="ＭＳ Ｐゴシック" charset="0"/>
              </a:rPr>
              <a:t>c)  870 x 1320</a:t>
            </a:r>
          </a:p>
        </p:txBody>
      </p:sp>
      <p:sp>
        <p:nvSpPr>
          <p:cNvPr id="13328" name="Text Box 34"/>
          <p:cNvSpPr txBox="1">
            <a:spLocks noChangeArrowheads="1"/>
          </p:cNvSpPr>
          <p:nvPr/>
        </p:nvSpPr>
        <p:spPr bwMode="auto">
          <a:xfrm>
            <a:off x="1835150" y="549275"/>
            <a:ext cx="3529013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Unscramble the letters to reveal mathematical words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1.) YLUIPTML ………………………….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2.) ISMET ………………..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3.) CUTDROP ………………….</a:t>
            </a:r>
          </a:p>
        </p:txBody>
      </p:sp>
      <p:sp>
        <p:nvSpPr>
          <p:cNvPr id="13329" name="Text Box 34"/>
          <p:cNvSpPr txBox="1">
            <a:spLocks noChangeArrowheads="1"/>
          </p:cNvSpPr>
          <p:nvPr/>
        </p:nvSpPr>
        <p:spPr bwMode="auto">
          <a:xfrm>
            <a:off x="4284663" y="3933825"/>
            <a:ext cx="2374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Multiply: 839 x 41</a:t>
            </a:r>
          </a:p>
        </p:txBody>
      </p:sp>
      <p:sp>
        <p:nvSpPr>
          <p:cNvPr id="13330" name="Rectangle 8"/>
          <p:cNvSpPr>
            <a:spLocks noChangeArrowheads="1"/>
          </p:cNvSpPr>
          <p:nvPr/>
        </p:nvSpPr>
        <p:spPr bwMode="auto">
          <a:xfrm>
            <a:off x="107950" y="2420938"/>
            <a:ext cx="5327650" cy="1368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71775" y="3284538"/>
            <a:ext cx="647700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+mn-lt"/>
                <a:ea typeface="+mn-ea"/>
              </a:rPr>
              <a:t>3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419475" y="3284538"/>
            <a:ext cx="647700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067175" y="3284538"/>
            <a:ext cx="649288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5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716463" y="3284538"/>
            <a:ext cx="647700" cy="3603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</a:rPr>
              <a:t>7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059113" y="2924175"/>
            <a:ext cx="649287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708400" y="2924175"/>
            <a:ext cx="647700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356100" y="2924175"/>
            <a:ext cx="647700" cy="360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067175" y="2565400"/>
            <a:ext cx="649288" cy="358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419475" y="2565400"/>
            <a:ext cx="647700" cy="3587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340" name="TextBox 2"/>
          <p:cNvSpPr txBox="1">
            <a:spLocks noChangeArrowheads="1"/>
          </p:cNvSpPr>
          <p:nvPr/>
        </p:nvSpPr>
        <p:spPr bwMode="auto">
          <a:xfrm>
            <a:off x="3203575" y="292417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Excel 97 - 2004 Worksheet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Morgan</dc:creator>
  <cp:lastModifiedBy>Joanne Morgan</cp:lastModifiedBy>
  <cp:revision>1</cp:revision>
  <dcterms:created xsi:type="dcterms:W3CDTF">2015-11-08T09:09:46Z</dcterms:created>
  <dcterms:modified xsi:type="dcterms:W3CDTF">2015-11-08T09:10:07Z</dcterms:modified>
</cp:coreProperties>
</file>