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1734-9246-4FE3-B0FF-DDB6118FE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C76B-06CD-452A-AE63-B0435A8D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8FF2-14E6-4879-975C-2D22C1376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72F3-21EB-41CB-8CC4-682A1BE50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4577-267B-4759-8C76-742C3BCE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E02F-256A-4C83-985E-8BCD02D61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0923-17AE-48E8-91C8-9E4984FDC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7EFF-A7C8-40FB-9C76-163E2551A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9C59-7BA0-4C3D-A1FB-40183FC62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CA-AFF6-41D9-A27B-DF17F37E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8469-5D3C-497C-8320-253659EF8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1043E4-407A-4B99-A564-0EB87B5A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6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9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1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419447"/>
            <a:ext cx="27368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mic Sans MS" pitchFamily="66" charset="0"/>
              </a:rPr>
              <a:t>The history of time telling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latin typeface="Comic Sans MS" pitchFamily="66" charset="0"/>
              </a:rPr>
              <a:t>Find out the why there are 60 seconds in a minute and 60 minutes in an hour?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064" name="TextBox 1"/>
          <p:cNvSpPr txBox="1">
            <a:spLocks noChangeArrowheads="1"/>
          </p:cNvSpPr>
          <p:nvPr/>
        </p:nvSpPr>
        <p:spPr bwMode="auto">
          <a:xfrm>
            <a:off x="71437" y="426687"/>
            <a:ext cx="29162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Unscramble these anagrams: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NEMOY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METI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SAMEERU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MICTER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5" y="2636911"/>
            <a:ext cx="5797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1. Convert the following measurements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6cm = _____mm	b)  450cm = _____m	c) 3700g = _____ kg</a:t>
            </a:r>
          </a:p>
          <a:p>
            <a:endParaRPr lang="en-GB" sz="1200" dirty="0"/>
          </a:p>
          <a:p>
            <a:pPr marL="228600" indent="-228600">
              <a:buFont typeface="+mj-lt"/>
              <a:buAutoNum type="alphaLcParenR" startAt="4"/>
            </a:pPr>
            <a:r>
              <a:rPr lang="en-GB" sz="1200" dirty="0" smtClean="0"/>
              <a:t>0.45km = _____m	e)  7.25m = _____ cm	f)  0.04 tonnes = ______ g</a:t>
            </a:r>
          </a:p>
          <a:p>
            <a:endParaRPr lang="en-GB" sz="1200" dirty="0"/>
          </a:p>
          <a:p>
            <a:r>
              <a:rPr lang="en-GB" sz="1200" dirty="0" smtClean="0"/>
              <a:t>2. Bethan is 1.6m tall. Lucy is 134cm tall. Who is tallest and by how much?</a:t>
            </a:r>
          </a:p>
          <a:p>
            <a:endParaRPr lang="en-GB" sz="1200" dirty="0"/>
          </a:p>
          <a:p>
            <a:r>
              <a:rPr lang="en-GB" sz="1200" dirty="0" smtClean="0"/>
              <a:t>3. Answer these </a:t>
            </a:r>
            <a:r>
              <a:rPr lang="en-GB" sz="1200" smtClean="0"/>
              <a:t>time questions:</a:t>
            </a:r>
            <a:endParaRPr lang="en-GB" sz="1200" dirty="0" smtClean="0"/>
          </a:p>
          <a:p>
            <a:pPr marL="228600" indent="-228600">
              <a:buAutoNum type="alphaLcParenR"/>
            </a:pPr>
            <a:r>
              <a:rPr lang="en-GB" sz="1200" dirty="0" smtClean="0"/>
              <a:t>Write 8:40pm in the 24-hour clock format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Write 1436 in the 12-hour clock format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Jane gets on a train at 10:05am. She gets off the train at 12:15pm. How long was the journey?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A movie ends at 9:35pm. It was 145 minutes long. What time did it start?</a:t>
            </a:r>
          </a:p>
          <a:p>
            <a:pPr marL="228600" indent="-228600">
              <a:buAutoNum type="alphaLcParenR"/>
            </a:pPr>
            <a:r>
              <a:rPr lang="en-GB" sz="1200" dirty="0" err="1" smtClean="0"/>
              <a:t>Huw</a:t>
            </a:r>
            <a:r>
              <a:rPr lang="en-GB" sz="1200" dirty="0" smtClean="0"/>
              <a:t> works 0800 to 1120 and then 1240 to 1645. What is the total time working?</a:t>
            </a:r>
          </a:p>
          <a:p>
            <a:endParaRPr lang="en-GB" sz="1200" dirty="0"/>
          </a:p>
          <a:p>
            <a:r>
              <a:rPr lang="en-GB" sz="1200" dirty="0" smtClean="0"/>
              <a:t>4. Answer these money questions: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Jay buys two cans of pop, each costs 65p. He pays with a £2 coin. How much change will he get?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A shop-owner buys 60 </a:t>
            </a:r>
            <a:r>
              <a:rPr lang="en-GB" sz="1200" dirty="0" err="1" smtClean="0"/>
              <a:t>choco</a:t>
            </a:r>
            <a:r>
              <a:rPr lang="en-GB" sz="1200" dirty="0" smtClean="0"/>
              <a:t> bars costing 24p each. What is the total cost?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A box of eggs in a store costs £1.30. Olivia has £10 and wants to buy as many boxes of eggs as possible. How many boxes of eggs can she buy?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6300775" y="481002"/>
            <a:ext cx="11525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LENGTH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10mm = 1cm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100cm = 1m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1000m = 1km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533768" y="426687"/>
            <a:ext cx="14762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MASS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1000g = 1kg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1000kg = 1 </a:t>
            </a:r>
            <a:r>
              <a:rPr lang="en-US" sz="1200" dirty="0" err="1" smtClean="0">
                <a:latin typeface="Comic Sans MS" pitchFamily="66" charset="0"/>
              </a:rPr>
              <a:t>tonne</a:t>
            </a:r>
            <a:endParaRPr lang="en-US" sz="1200" dirty="0" smtClean="0">
              <a:latin typeface="Comic Sans MS" pitchFamily="66" charset="0"/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7587264" y="1295690"/>
            <a:ext cx="1152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CAPACITY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1000ml = 1 L</a:t>
            </a:r>
          </a:p>
        </p:txBody>
      </p:sp>
      <p:sp>
        <p:nvSpPr>
          <p:cNvPr id="5" name="Rectangle 4"/>
          <p:cNvSpPr/>
          <p:nvPr/>
        </p:nvSpPr>
        <p:spPr>
          <a:xfrm>
            <a:off x="6302142" y="4021905"/>
            <a:ext cx="2574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/>
              <a:t>Question 2</a:t>
            </a:r>
          </a:p>
          <a:p>
            <a:r>
              <a:rPr lang="en-GB" sz="1200" dirty="0" smtClean="0"/>
              <a:t>Mike </a:t>
            </a:r>
            <a:r>
              <a:rPr lang="en-GB" sz="1200" dirty="0"/>
              <a:t>is paid £9 per hour. The table shows the hours that he worked</a:t>
            </a:r>
          </a:p>
          <a:p>
            <a:r>
              <a:rPr lang="en-GB" sz="1200" dirty="0"/>
              <a:t>one weekend.</a:t>
            </a:r>
          </a:p>
          <a:p>
            <a:r>
              <a:rPr lang="en-GB" sz="1200" dirty="0"/>
              <a:t>How much did he earn on this weekend?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0537" y="5335764"/>
            <a:ext cx="2593454" cy="73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40851" y="2648712"/>
            <a:ext cx="2795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Question 1</a:t>
            </a:r>
          </a:p>
          <a:p>
            <a:r>
              <a:rPr lang="en-GB" sz="1200" dirty="0" smtClean="0"/>
              <a:t>5 members of a football team are weighed. Two of them weigh 58.3kg.</a:t>
            </a:r>
          </a:p>
          <a:p>
            <a:r>
              <a:rPr lang="en-GB" sz="1200" dirty="0" smtClean="0"/>
              <a:t>One weighs 76.4kg, and another 81kg.</a:t>
            </a:r>
          </a:p>
          <a:p>
            <a:r>
              <a:rPr lang="en-GB" sz="1200" dirty="0" smtClean="0"/>
              <a:t>If their total was 337kg, what did the other person weigh?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139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22</cp:revision>
  <cp:lastPrinted>2014-11-17T14:59:40Z</cp:lastPrinted>
  <dcterms:created xsi:type="dcterms:W3CDTF">2014-07-24T18:08:34Z</dcterms:created>
  <dcterms:modified xsi:type="dcterms:W3CDTF">2017-04-05T20:27:35Z</dcterms:modified>
</cp:coreProperties>
</file>