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698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6280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637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12/09/2015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2634082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3415215"/>
            <a:ext cx="3096344" cy="3254145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34433" y="3598782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52370" y="3558712"/>
            <a:ext cx="13981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stretch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172400" y="3578747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14993" y="1094091"/>
            <a:ext cx="2628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 smtClean="0"/>
              <a:t>Using suitable drawings to exemplify describe what the following are: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An Arc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 Perpendicular Bisector of a line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An Angle Bisector of any angle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Loci and Regions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5854" y="118980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Find out about one real life application of the topic of Loci and write a summary about it…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49674" y="1052736"/>
            <a:ext cx="2942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locus of an object is the path it takes following a given rule or set of rules.  E.g. A pendulum of a clock is swinging from a fixed point so its path is an arc as it swings from side to side…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8760" y="2996952"/>
            <a:ext cx="56073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 smtClean="0"/>
              <a:t>Q1. a) On a clean page, roughly in the middle of the page, draw accurately a SSS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  triangle with length AB = 7cm  AC = 8cm and BC = 5cm</a:t>
            </a:r>
          </a:p>
          <a:p>
            <a:pPr lvl="0"/>
            <a:r>
              <a:rPr lang="en-GB" sz="1200" dirty="0" smtClean="0"/>
              <a:t>      b) Draw the perpendicular bisectors through two of the edges of the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triangle ABC such that they intersect each other at a single point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c) Putting the point of the pair of compasses on the point of intersection of the two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perpendicular bisectors you drew in b) and opening them up to one of the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vertices of the triangle ABC, draw the circle with the centre on this point of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intersection.  Repeat this for another triangle of your choice for edge lengths,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what do you notice each time?</a:t>
            </a:r>
          </a:p>
          <a:p>
            <a:pPr lvl="0"/>
            <a:endParaRPr lang="en-GB" sz="1200" dirty="0"/>
          </a:p>
          <a:p>
            <a:pPr lvl="0"/>
            <a:r>
              <a:rPr lang="en-GB" sz="1200" dirty="0" smtClean="0"/>
              <a:t>Q2.  a) On another clean page draw a SSS triangle with edge lengths B = 10cm,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   BC=AC = 8cm.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b) Draw the angle bisector through any two interior angles of the triangle ABC such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   that they cross each other and extend each one to touch the opposite edges of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   the triangle. 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c) Put the point of the pair of compasses on the intersection point of the two angle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  bisector and open the pair of compasses up so that the pencil is where the angle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  bisector meets the edge of the triangle.  Draw the circle.  Repeat this for another </a:t>
            </a:r>
          </a:p>
          <a:p>
            <a:pPr lvl="0"/>
            <a:r>
              <a:rPr lang="en-GB" sz="1200" dirty="0"/>
              <a:t> </a:t>
            </a:r>
            <a:r>
              <a:rPr lang="en-GB" sz="1200" dirty="0" smtClean="0"/>
              <a:t>           triangle with edge lengths of your choice; what do you notice?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47664" y="159763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Loci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4" name="Picture 23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08404" y="95717"/>
            <a:ext cx="457835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984" y="65591"/>
            <a:ext cx="609600" cy="56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4288" y="4797152"/>
            <a:ext cx="1682668" cy="174056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867729" y="3943756"/>
            <a:ext cx="2942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Construct the following picture accurately using a pair of compasses.  I would suggest the outer circle has a diameter of 12cm to help with the accurate use of the pair of compasses!</a:t>
            </a:r>
            <a:endParaRPr lang="en-GB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print"/>
          <a:srcRect t="5296" b="9641"/>
          <a:stretch/>
        </p:blipFill>
        <p:spPr>
          <a:xfrm>
            <a:off x="6956821" y="1916831"/>
            <a:ext cx="1523745" cy="1296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411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Pye - Head of Mathematics</dc:creator>
  <cp:lastModifiedBy>Joanne Morgan</cp:lastModifiedBy>
  <cp:revision>26</cp:revision>
  <dcterms:created xsi:type="dcterms:W3CDTF">2015-07-15T07:44:14Z</dcterms:created>
  <dcterms:modified xsi:type="dcterms:W3CDTF">2015-09-12T17:39:13Z</dcterms:modified>
</cp:coreProperties>
</file>