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-1092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02/01/2017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14732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02/01/2017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99295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02/01/2017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82825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" y="419951"/>
            <a:ext cx="3262184" cy="19195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3262185" y="419950"/>
            <a:ext cx="3262184" cy="19195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6524368" y="1"/>
            <a:ext cx="3381632" cy="10997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6524367" y="3299253"/>
            <a:ext cx="3381632" cy="36205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6524366" y="1099751"/>
            <a:ext cx="3381634" cy="21995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0" y="419950"/>
            <a:ext cx="131478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Literacy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3262185" y="419950"/>
            <a:ext cx="150361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Research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6505933" y="-1"/>
            <a:ext cx="135165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Support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6524365" y="1099749"/>
            <a:ext cx="143513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Memory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6524365" y="3299251"/>
            <a:ext cx="122360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Stretch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2339485"/>
            <a:ext cx="7585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Skill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0" y="22532"/>
            <a:ext cx="6425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Name: ____________________		Due Date:______________</a:t>
            </a:r>
          </a:p>
        </p:txBody>
      </p:sp>
    </p:spTree>
    <p:extLst>
      <p:ext uri="{BB962C8B-B14F-4D97-AF65-F5344CB8AC3E}">
        <p14:creationId xmlns:p14="http://schemas.microsoft.com/office/powerpoint/2010/main" xmlns="" val="271535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02/01/2017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21660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02/01/2017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04051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02/01/2017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92012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02/01/2017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21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02/01/2017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365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02/01/2017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03280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02/01/2017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24019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02/01/2017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59083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5DC9-A6EF-4582-BCC8-C37C1F7024E0}" type="datetimeFigureOut">
              <a:rPr lang="en-GB" smtClean="0"/>
              <a:pPr/>
              <a:t>02/01/2017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03588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378" y="881448"/>
            <a:ext cx="30974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Find the definitions of these key words: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377" y="1466223"/>
            <a:ext cx="3097428" cy="61200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Linear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Parallel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Perpendicular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Intercept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Gradient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Quadratic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406141" y="881448"/>
            <a:ext cx="29870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Find out who Descartes is and why he is a remembered mathematician. </a:t>
            </a:r>
          </a:p>
          <a:p>
            <a:pPr algn="ctr"/>
            <a:r>
              <a:rPr lang="en-GB" sz="1600" dirty="0"/>
              <a:t>Give me 5 bullet points summing up what you find out.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19516" y="487680"/>
            <a:ext cx="2593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Mathswatch Clip 96</a:t>
            </a:r>
          </a:p>
          <a:p>
            <a:r>
              <a:rPr lang="en-GB" sz="1600" dirty="0"/>
              <a:t>Corbett Maths Video 186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317355" y="57098"/>
            <a:ext cx="588645" cy="5886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672302" y="28893"/>
            <a:ext cx="645053" cy="64505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771503" y="1614616"/>
            <a:ext cx="3048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Things to remember: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Work out a table of values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/>
              <a:t>Use x values -4 to 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Use a pencil and ruler to draw your graph.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Label your graph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82377" y="2789662"/>
            <a:ext cx="5711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For these questions use -10 to 10 for both the x and y axis.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9434" y="3430498"/>
            <a:ext cx="39487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Q1 Draw these three lines on the same graph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69510" y="3769052"/>
            <a:ext cx="536449" cy="63703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91978" y="4406085"/>
            <a:ext cx="44248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Find the coordinates where these three lines cross.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9433" y="4756355"/>
            <a:ext cx="39487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Q2 Draw these three lines on the same graph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69510" y="5106625"/>
            <a:ext cx="911354" cy="637033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691978" y="5743658"/>
            <a:ext cx="44248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Find the coordinates where these three lines cross.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8860" y="6170141"/>
            <a:ext cx="33083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Q3 Draw this line on a separate graph</a:t>
            </a:r>
          </a:p>
          <a:p>
            <a:endParaRPr lang="en-GB" sz="1600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70657" y="6488444"/>
            <a:ext cx="826010" cy="19812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619516" y="3769052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Q1 By using a graph, find where the following two lines cross.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310802" y="4414376"/>
            <a:ext cx="1014986" cy="417577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6619516" y="4925632"/>
            <a:ext cx="304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Q2 	Draw the line</a:t>
            </a:r>
          </a:p>
          <a:p>
            <a:r>
              <a:rPr lang="en-GB" sz="1600" dirty="0"/>
              <a:t>       	Draw a line that is parallel to 	this and give the equation of 	that line.	 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331360" y="5007565"/>
            <a:ext cx="838202" cy="198120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1754988" y="2310622"/>
            <a:ext cx="463819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Drawing Graphs of Linear Equations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3379577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562" y="181232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Skill Q1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6562" y="550564"/>
            <a:ext cx="6277970" cy="4926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41804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562" y="181232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Skill Q2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75329" y="0"/>
            <a:ext cx="3469246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53000" y="181232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Skill Q3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2929" y="0"/>
            <a:ext cx="35326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9637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562" y="181232"/>
            <a:ext cx="1177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Stretch Q1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4449" y="0"/>
            <a:ext cx="3497339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953000" y="181232"/>
            <a:ext cx="1177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Stretch Q2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30887" y="0"/>
            <a:ext cx="3461122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49676" y="1449977"/>
            <a:ext cx="20276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Any Parallel Line drawn</a:t>
            </a:r>
          </a:p>
          <a:p>
            <a:endParaRPr lang="en-GB" dirty="0"/>
          </a:p>
          <a:p>
            <a:r>
              <a:rPr lang="en-GB" dirty="0"/>
              <a:t>Equation must be </a:t>
            </a:r>
          </a:p>
          <a:p>
            <a:r>
              <a:rPr lang="en-GB" dirty="0"/>
              <a:t>y=2x+c where c is their intercept. </a:t>
            </a:r>
          </a:p>
        </p:txBody>
      </p:sp>
    </p:spTree>
    <p:extLst>
      <p:ext uri="{BB962C8B-B14F-4D97-AF65-F5344CB8AC3E}">
        <p14:creationId xmlns:p14="http://schemas.microsoft.com/office/powerpoint/2010/main" xmlns="" val="1351177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T Template" id="{57D13735-6808-4FA6-A19E-221E66BA2BE6}" vid="{FD51F84A-535C-461B-A807-E714F5DB51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PRET Template</Template>
  <TotalTime>70</TotalTime>
  <Words>180</Words>
  <Application>Microsoft Office PowerPoint</Application>
  <PresentationFormat>A4 Paper (210x297 mm)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Prince</dc:creator>
  <cp:lastModifiedBy>Joanne Morgan</cp:lastModifiedBy>
  <cp:revision>6</cp:revision>
  <dcterms:created xsi:type="dcterms:W3CDTF">2017-01-02T18:57:57Z</dcterms:created>
  <dcterms:modified xsi:type="dcterms:W3CDTF">2017-01-02T20:21:38Z</dcterms:modified>
</cp:coreProperties>
</file>