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7" autoAdjust="0"/>
  </p:normalViewPr>
  <p:slideViewPr>
    <p:cSldViewPr>
      <p:cViewPr>
        <p:scale>
          <a:sx n="100" d="100"/>
          <a:sy n="100" d="100"/>
        </p:scale>
        <p:origin x="-4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A7701-EB70-4A42-92AC-F54B5736CE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FC01B-0EB4-4F69-8A9E-1B0AA4D1B7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C7109-0E02-4F5A-85A5-086C3460E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4420D-BCEE-4EB0-BEA0-1481D5DC98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53B0F-23A4-437D-BDDC-C66F506202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18695-434C-48B7-8D38-F3CAB12ACD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1DCE-ED7B-4CA0-A6FC-28FB4C4BC6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C8ABD-63F5-4CE9-8FB8-0033FED9AD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29E46-40CE-4BAB-A7DE-73993C3DA6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412D8-3C04-4FF2-87BF-33F4B0D27D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AF0B5-6A26-40B2-857B-DD40212F8A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DB0EC3-C423-47DB-B678-7ABFE2BE7F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6156325" y="2492375"/>
            <a:ext cx="2879725" cy="4248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3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4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Text Box 35"/>
          <p:cNvSpPr txBox="1">
            <a:spLocks noChangeArrowheads="1"/>
          </p:cNvSpPr>
          <p:nvPr/>
        </p:nvSpPr>
        <p:spPr bwMode="auto">
          <a:xfrm>
            <a:off x="3167063" y="401638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Find out 3 interesting things about the equals sign and where it came from.</a:t>
            </a:r>
          </a:p>
        </p:txBody>
      </p:sp>
      <p:sp>
        <p:nvSpPr>
          <p:cNvPr id="2056" name="Text Box 36"/>
          <p:cNvSpPr txBox="1">
            <a:spLocks noChangeArrowheads="1"/>
          </p:cNvSpPr>
          <p:nvPr/>
        </p:nvSpPr>
        <p:spPr bwMode="auto">
          <a:xfrm>
            <a:off x="6156325" y="373063"/>
            <a:ext cx="28082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Communication is the most important part! Solving equations should look like this:</a:t>
            </a:r>
            <a:endParaRPr lang="en-GB" altLang="en-US" sz="1400" b="1">
              <a:latin typeface="Comic Sans MS" pitchFamily="66" charset="0"/>
            </a:endParaRP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303588" y="2901950"/>
            <a:ext cx="2343150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altLang="en-US" sz="1600" dirty="0">
                <a:latin typeface="Comic Sans MS" pitchFamily="66" charset="0"/>
              </a:rPr>
              <a:t>4p + 8 = 10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altLang="en-US" sz="1600" dirty="0"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altLang="en-US" sz="1600" dirty="0">
                <a:latin typeface="Comic Sans MS" pitchFamily="66" charset="0"/>
              </a:rPr>
              <a:t>4y – 6 = 2y + 5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altLang="en-US" sz="1600" dirty="0"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altLang="en-US" sz="1600" dirty="0">
                <a:latin typeface="Comic Sans MS" pitchFamily="66" charset="0"/>
              </a:rPr>
              <a:t>23 – 3m = 5m + 7 </a:t>
            </a:r>
          </a:p>
          <a:p>
            <a:pPr>
              <a:spcBef>
                <a:spcPct val="50000"/>
              </a:spcBef>
              <a:defRPr/>
            </a:pP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2058" name="Text Box 38"/>
          <p:cNvSpPr txBox="1">
            <a:spLocks noChangeArrowheads="1"/>
          </p:cNvSpPr>
          <p:nvPr/>
        </p:nvSpPr>
        <p:spPr bwMode="auto">
          <a:xfrm>
            <a:off x="6191250" y="3006725"/>
            <a:ext cx="28082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The perimeter of the shape below is 34cm.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Write down an equation.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Solve your equation to work out the value of a.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   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71438" y="2562225"/>
            <a:ext cx="5780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1) Solve following equations. Show each step clearly.</a:t>
            </a:r>
          </a:p>
        </p:txBody>
      </p:sp>
      <p:sp>
        <p:nvSpPr>
          <p:cNvPr id="2060" name="Text Box 37"/>
          <p:cNvSpPr txBox="1">
            <a:spLocks noChangeArrowheads="1"/>
          </p:cNvSpPr>
          <p:nvPr/>
        </p:nvSpPr>
        <p:spPr bwMode="auto">
          <a:xfrm>
            <a:off x="338138" y="3006725"/>
            <a:ext cx="26892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>
                <a:latin typeface="Comic Sans MS" pitchFamily="66" charset="0"/>
              </a:rPr>
              <a:t>7c + 10 = 38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endParaRPr lang="en-US" altLang="en-US" sz="1600"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>
                <a:latin typeface="Comic Sans MS" pitchFamily="66" charset="0"/>
              </a:rPr>
              <a:t>5a + 1 = 36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endParaRPr lang="en-US" altLang="en-US" sz="1600"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>
                <a:latin typeface="Comic Sans MS" pitchFamily="66" charset="0"/>
              </a:rPr>
              <a:t>20 = 5c + 10</a:t>
            </a:r>
          </a:p>
        </p:txBody>
      </p:sp>
      <p:sp>
        <p:nvSpPr>
          <p:cNvPr id="2061" name="Text Box 37"/>
          <p:cNvSpPr txBox="1">
            <a:spLocks noChangeArrowheads="1"/>
          </p:cNvSpPr>
          <p:nvPr/>
        </p:nvSpPr>
        <p:spPr bwMode="auto">
          <a:xfrm>
            <a:off x="223838" y="5476875"/>
            <a:ext cx="27638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>
                <a:latin typeface="Comic Sans MS" pitchFamily="66" charset="0"/>
              </a:rPr>
              <a:t>10a – 3 = 2(4a + 5)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endParaRPr lang="en-US" altLang="en-US" sz="1600"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>
                <a:latin typeface="Comic Sans MS" pitchFamily="66" charset="0"/>
              </a:rPr>
              <a:t>5(2b + 3) = 2b + 9</a:t>
            </a:r>
          </a:p>
        </p:txBody>
      </p:sp>
      <p:sp>
        <p:nvSpPr>
          <p:cNvPr id="2062" name="Rectangle 29"/>
          <p:cNvSpPr>
            <a:spLocks noChangeArrowheads="1"/>
          </p:cNvSpPr>
          <p:nvPr/>
        </p:nvSpPr>
        <p:spPr bwMode="auto">
          <a:xfrm>
            <a:off x="71438" y="5087938"/>
            <a:ext cx="573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2) Solve these equations, showing each step clearly.</a:t>
            </a:r>
          </a:p>
        </p:txBody>
      </p:sp>
      <p:sp>
        <p:nvSpPr>
          <p:cNvPr id="2063" name="Rectangle 8"/>
          <p:cNvSpPr>
            <a:spLocks noChangeArrowheads="1"/>
          </p:cNvSpPr>
          <p:nvPr/>
        </p:nvSpPr>
        <p:spPr bwMode="auto">
          <a:xfrm>
            <a:off x="3287713" y="5457825"/>
            <a:ext cx="25225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lphaLcParenR" startAt="3"/>
            </a:pPr>
            <a:r>
              <a:rPr lang="en-US" altLang="en-US" sz="1600">
                <a:latin typeface="Comic Sans MS" pitchFamily="66" charset="0"/>
              </a:rPr>
              <a:t>5(3k + 3) = 5(4k – 4)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lphaLcParenR" startAt="3"/>
            </a:pPr>
            <a:endParaRPr lang="en-US" altLang="en-US" sz="1600">
              <a:latin typeface="Comic Sans MS" pitchFamily="66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lphaLcParenR" startAt="3"/>
            </a:pPr>
            <a:r>
              <a:rPr lang="en-US" altLang="en-US" sz="1600">
                <a:latin typeface="Comic Sans MS" pitchFamily="66" charset="0"/>
              </a:rPr>
              <a:t>3(8j – 10) = 5(7j + 5)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lphaLcParenR" startAt="3"/>
            </a:pPr>
            <a:endParaRPr lang="en-US" altLang="en-US" sz="1600">
              <a:latin typeface="Comic Sans MS" pitchFamily="66" charset="0"/>
            </a:endParaRPr>
          </a:p>
        </p:txBody>
      </p:sp>
      <p:sp>
        <p:nvSpPr>
          <p:cNvPr id="2064" name="Rectangle 4"/>
          <p:cNvSpPr>
            <a:spLocks noChangeArrowheads="1"/>
          </p:cNvSpPr>
          <p:nvPr/>
        </p:nvSpPr>
        <p:spPr bwMode="auto">
          <a:xfrm>
            <a:off x="71438" y="71438"/>
            <a:ext cx="2916237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5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66" name="Text Box 34"/>
          <p:cNvSpPr txBox="1">
            <a:spLocks noChangeArrowheads="1"/>
          </p:cNvSpPr>
          <p:nvPr/>
        </p:nvSpPr>
        <p:spPr bwMode="auto">
          <a:xfrm>
            <a:off x="147638" y="373063"/>
            <a:ext cx="2736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Comic Sans MS" pitchFamily="66" charset="0"/>
              </a:rPr>
              <a:t>Un-jumble the following keywords</a:t>
            </a:r>
            <a:endParaRPr lang="en-GB" altLang="en-US" sz="120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 rot="1324984">
            <a:off x="1666875" y="1292225"/>
            <a:ext cx="911225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Acne lab</a:t>
            </a:r>
          </a:p>
        </p:txBody>
      </p:sp>
      <p:sp>
        <p:nvSpPr>
          <p:cNvPr id="33" name="Rectangle 32"/>
          <p:cNvSpPr/>
          <p:nvPr/>
        </p:nvSpPr>
        <p:spPr>
          <a:xfrm rot="1764238">
            <a:off x="185738" y="741363"/>
            <a:ext cx="776287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Loves</a:t>
            </a:r>
          </a:p>
        </p:txBody>
      </p:sp>
      <p:sp>
        <p:nvSpPr>
          <p:cNvPr id="34" name="Rectangle 33"/>
          <p:cNvSpPr/>
          <p:nvPr/>
        </p:nvSpPr>
        <p:spPr>
          <a:xfrm rot="20104380">
            <a:off x="846138" y="804863"/>
            <a:ext cx="1173162" cy="3206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In a quote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 rot="20828919">
            <a:off x="1955800" y="750888"/>
            <a:ext cx="765175" cy="33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Ran lie</a:t>
            </a:r>
          </a:p>
        </p:txBody>
      </p:sp>
      <p:sp>
        <p:nvSpPr>
          <p:cNvPr id="36" name="Rectangle 35"/>
          <p:cNvSpPr/>
          <p:nvPr/>
        </p:nvSpPr>
        <p:spPr>
          <a:xfrm rot="21346133">
            <a:off x="331788" y="1379538"/>
            <a:ext cx="981075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Know nun</a:t>
            </a:r>
          </a:p>
        </p:txBody>
      </p:sp>
      <p:pic>
        <p:nvPicPr>
          <p:cNvPr id="2072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700" y="3632200"/>
            <a:ext cx="214153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74" name="WordArt 31"/>
          <p:cNvSpPr>
            <a:spLocks noChangeArrowheads="1" noChangeShapeType="1" noTextEdit="1"/>
          </p:cNvSpPr>
          <p:nvPr/>
        </p:nvSpPr>
        <p:spPr bwMode="auto">
          <a:xfrm>
            <a:off x="6965950" y="115888"/>
            <a:ext cx="1223963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75" name="WordArt 13"/>
          <p:cNvSpPr>
            <a:spLocks noChangeArrowheads="1" noChangeShapeType="1" noTextEdit="1"/>
          </p:cNvSpPr>
          <p:nvPr/>
        </p:nvSpPr>
        <p:spPr bwMode="auto">
          <a:xfrm>
            <a:off x="6945313" y="2571750"/>
            <a:ext cx="151288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pic>
        <p:nvPicPr>
          <p:cNvPr id="2076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0" y="1125538"/>
            <a:ext cx="2049463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166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22</cp:revision>
  <cp:lastPrinted>2015-09-13T19:34:49Z</cp:lastPrinted>
  <dcterms:created xsi:type="dcterms:W3CDTF">2014-07-24T18:08:34Z</dcterms:created>
  <dcterms:modified xsi:type="dcterms:W3CDTF">2015-09-21T18:26:34Z</dcterms:modified>
</cp:coreProperties>
</file>