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1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104D-E9B9-447D-8FB8-E91A7553ED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C85A-F0E0-4B78-A43B-D5C152D56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7911-A7C5-4743-9CDF-F86506FB44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0E8C-8020-4A9A-8BFC-D34A78F07E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477B1-7957-4680-80C2-D1573E7A0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D3CA-8B9D-43F2-9CAD-F0ADC912A6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DC341-D569-4C00-910A-CBBF4C7F4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058B-9476-4DEA-9F68-E5DCE90A11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CC4CF-7980-491F-8463-A4067B6E1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6B55-EC19-4241-A40F-276410117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6867-7A59-4C4D-BE7C-B445DBB85E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6F50B9-E551-4029-A1F1-9AEBD636D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997200"/>
            <a:ext cx="2879725" cy="3743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04025" y="3068638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78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250825" y="388938"/>
            <a:ext cx="26654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>
                <a:latin typeface="Comic Sans MS" pitchFamily="66" charset="0"/>
              </a:rPr>
              <a:t>Indices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>
                <a:latin typeface="Comic Sans MS" pitchFamily="66" charset="0"/>
              </a:rPr>
              <a:t>Standard form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>
                <a:latin typeface="Comic Sans MS" pitchFamily="66" charset="0"/>
              </a:rPr>
              <a:t>Power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GB" altLang="en-US" sz="1600">
                <a:latin typeface="Comic Sans MS" pitchFamily="66" charset="0"/>
              </a:rPr>
              <a:t>Base Number</a:t>
            </a:r>
          </a:p>
          <a:p>
            <a:pPr marL="342900" indent="-342900" algn="ctr">
              <a:spcBef>
                <a:spcPct val="50000"/>
              </a:spcBef>
              <a:buFont typeface="Arial" charset="0"/>
              <a:buAutoNum type="arabicPeriod"/>
            </a:pP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6299200" y="476250"/>
            <a:ext cx="2736850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dirty="0" smtClean="0">
                <a:latin typeface="Comic Sans MS" pitchFamily="66" charset="0"/>
              </a:rPr>
              <a:t>Learn these rules: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Comic Sans MS" pitchFamily="66" charset="0"/>
              </a:rPr>
              <a:t>When multiplying numbers in index form that have the same base number, you add the powers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Comic Sans MS" pitchFamily="66" charset="0"/>
              </a:rPr>
              <a:t>When dividing numbers in index form that have the same base number, you subtract the powers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altLang="en-US" sz="1400" dirty="0" smtClean="0">
              <a:latin typeface="Comic Sans MS" pitchFamily="66" charset="0"/>
            </a:endParaRPr>
          </a:p>
        </p:txBody>
      </p:sp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" y="2708275"/>
            <a:ext cx="33337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838" y="507365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4095750"/>
            <a:ext cx="165576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688" y="5692775"/>
            <a:ext cx="16557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7" name="TextBox 1"/>
          <p:cNvSpPr txBox="1">
            <a:spLocks noChangeArrowheads="1"/>
          </p:cNvSpPr>
          <p:nvPr/>
        </p:nvSpPr>
        <p:spPr bwMode="auto">
          <a:xfrm>
            <a:off x="6299200" y="3563938"/>
            <a:ext cx="25939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Write these numbers in full:</a:t>
            </a:r>
          </a:p>
        </p:txBody>
      </p:sp>
      <p:sp>
        <p:nvSpPr>
          <p:cNvPr id="2068" name="TextBox 23"/>
          <p:cNvSpPr txBox="1">
            <a:spLocks noChangeArrowheads="1"/>
          </p:cNvSpPr>
          <p:nvPr/>
        </p:nvSpPr>
        <p:spPr bwMode="auto">
          <a:xfrm>
            <a:off x="6264275" y="5076825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Write these numbers in standard form:</a:t>
            </a:r>
          </a:p>
        </p:txBody>
      </p:sp>
      <p:sp>
        <p:nvSpPr>
          <p:cNvPr id="2069" name="TextBox 2"/>
          <p:cNvSpPr txBox="1">
            <a:spLocks noChangeArrowheads="1"/>
          </p:cNvSpPr>
          <p:nvPr/>
        </p:nvSpPr>
        <p:spPr bwMode="auto">
          <a:xfrm>
            <a:off x="179388" y="2636838"/>
            <a:ext cx="433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1.</a:t>
            </a:r>
          </a:p>
        </p:txBody>
      </p:sp>
      <p:sp>
        <p:nvSpPr>
          <p:cNvPr id="2070" name="TextBox 25"/>
          <p:cNvSpPr txBox="1">
            <a:spLocks noChangeArrowheads="1"/>
          </p:cNvSpPr>
          <p:nvPr/>
        </p:nvSpPr>
        <p:spPr bwMode="auto">
          <a:xfrm>
            <a:off x="179388" y="3479800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2.</a:t>
            </a:r>
          </a:p>
        </p:txBody>
      </p:sp>
      <p:sp>
        <p:nvSpPr>
          <p:cNvPr id="2071" name="TextBox 26"/>
          <p:cNvSpPr txBox="1">
            <a:spLocks noChangeArrowheads="1"/>
          </p:cNvSpPr>
          <p:nvPr/>
        </p:nvSpPr>
        <p:spPr bwMode="auto">
          <a:xfrm>
            <a:off x="179388" y="50133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3.</a:t>
            </a:r>
          </a:p>
        </p:txBody>
      </p:sp>
      <p:sp>
        <p:nvSpPr>
          <p:cNvPr id="2072" name="TextBox 3"/>
          <p:cNvSpPr txBox="1">
            <a:spLocks noChangeArrowheads="1"/>
          </p:cNvSpPr>
          <p:nvPr/>
        </p:nvSpPr>
        <p:spPr bwMode="auto">
          <a:xfrm>
            <a:off x="3203575" y="500063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Research the population of the UK. Give your answer in standard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8</cp:revision>
  <dcterms:created xsi:type="dcterms:W3CDTF">2014-07-24T18:08:34Z</dcterms:created>
  <dcterms:modified xsi:type="dcterms:W3CDTF">2015-04-19T17:54:10Z</dcterms:modified>
</cp:coreProperties>
</file>