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06A61-54D5-450F-BF1C-09BA2753B816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09584-8509-4F0C-8716-6C44BC844B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F60A-582E-40EA-8ED1-BD0BB5C96F63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548680"/>
            <a:ext cx="2736304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548680"/>
            <a:ext cx="280831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548680"/>
            <a:ext cx="3096344" cy="18002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2160240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437112"/>
          </a:xfrm>
          <a:prstGeom prst="roundRect">
            <a:avLst>
              <a:gd name="adj" fmla="val 392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548680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548680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4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548680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9512" y="2420888"/>
            <a:ext cx="56166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1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 practice 1</a:t>
            </a:r>
          </a:p>
          <a:p>
            <a:r>
              <a:rPr lang="en-GB" sz="1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CONVERT MIXED NUMBER TO IMPROPER FRACTION</a:t>
            </a:r>
            <a:endParaRPr lang="en-GB" sz="14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4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79512" y="908720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Unscramble the following to make word related to fractions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Trained Moon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Roman Tour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Prime Pro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79512" y="4653136"/>
            <a:ext cx="5616624" cy="2160240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79512" y="4653136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1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 practice 2</a:t>
            </a:r>
          </a:p>
          <a:p>
            <a:r>
              <a:rPr lang="en-GB" sz="1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CONVERT IMPROPER FRACTIONS TO MIXED NUMBER </a:t>
            </a:r>
          </a:p>
          <a:p>
            <a:pPr algn="ctr"/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105273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Find 5 professions which use fractions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0152" y="980728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Write a method to explain how to convert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 smtClean="0">
                <a:latin typeface="Comic Sans MS" pitchFamily="66" charset="0"/>
              </a:rPr>
              <a:t>Mixed number to Improper Fractions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 smtClean="0">
                <a:latin typeface="Comic Sans MS" pitchFamily="66" charset="0"/>
              </a:rPr>
              <a:t>Improper fractions to Mixed number</a:t>
            </a:r>
            <a:endParaRPr lang="en-GB" sz="1400" dirty="0">
              <a:latin typeface="Comic Sans MS" pitchFamily="66" charset="0"/>
            </a:endParaRP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251520" y="3068638"/>
          <a:ext cx="5472608" cy="1439862"/>
        </p:xfrm>
        <a:graphic>
          <a:graphicData uri="http://schemas.openxmlformats.org/presentationml/2006/ole">
            <p:oleObj spid="_x0000_s2070" name="Equation" r:id="rId5" imgW="2311200" imgH="901440" progId="Equation.3">
              <p:embed/>
            </p:oleObj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395536" y="5259833"/>
          <a:ext cx="5112568" cy="1553543"/>
        </p:xfrm>
        <a:graphic>
          <a:graphicData uri="http://schemas.openxmlformats.org/presentationml/2006/ole">
            <p:oleObj spid="_x0000_s2071" name="Equation" r:id="rId6" imgW="2298600" imgH="90144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868144" y="2852936"/>
            <a:ext cx="327585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I am having a big party and I want to bake 16 chocolate fudge cakes for it. </a:t>
            </a:r>
            <a:endParaRPr lang="en-GB" sz="11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1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The ingredients for each chocolate fudge cake are: 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½ pint of milk 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1/3 of a bag of flour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¼ of a bag of sugar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⅛ of a jar of chocolate spread.                                     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aseline="30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GB" sz="1100" baseline="-30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of a tub of margarine.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I need to bake 16 cakes.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Work out the amounts of each ingredient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Write the amount as an improper fraction. 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write the amounts as a mixed number.</a:t>
            </a:r>
            <a:endParaRPr lang="en-GB" sz="11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pints of milk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bags of flour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bags of sugar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jars of chocolate spread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tubs of margarine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endParaRPr lang="en-GB" sz="1200" dirty="0">
              <a:latin typeface="Comic Sans MS" pitchFamily="66" charset="0"/>
            </a:endParaRPr>
          </a:p>
        </p:txBody>
      </p:sp>
      <p:pic>
        <p:nvPicPr>
          <p:cNvPr id="50" name="Picture 1" descr="MC900232547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376" y="3717032"/>
            <a:ext cx="847828" cy="614908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 </a:t>
            </a:r>
            <a:r>
              <a:rPr lang="en-GB" u="sng" dirty="0" smtClean="0">
                <a:latin typeface="Comic Sans MS" pitchFamily="66" charset="0"/>
              </a:rPr>
              <a:t>Fractions	____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  </a:t>
            </a:r>
            <a:r>
              <a:rPr lang="en-GB" u="sng" dirty="0" smtClean="0">
                <a:latin typeface="Comic Sans MS" pitchFamily="66" charset="0"/>
              </a:rPr>
              <a:t>13</a:t>
            </a:r>
            <a:r>
              <a:rPr lang="en-GB" u="sng" baseline="30000" dirty="0" smtClean="0">
                <a:latin typeface="Comic Sans MS" pitchFamily="66" charset="0"/>
              </a:rPr>
              <a:t>th</a:t>
            </a:r>
            <a:r>
              <a:rPr lang="en-GB" u="sng" dirty="0" smtClean="0">
                <a:latin typeface="Comic Sans MS" pitchFamily="66" charset="0"/>
              </a:rPr>
              <a:t> Jan 16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19</a:t>
            </a:r>
            <a:r>
              <a:rPr lang="en-GB" u="sng" baseline="30000" dirty="0" smtClean="0">
                <a:latin typeface="Comic Sans MS" pitchFamily="66" charset="0"/>
              </a:rPr>
              <a:t>th</a:t>
            </a:r>
            <a:r>
              <a:rPr lang="en-GB" u="sng" dirty="0" smtClean="0">
                <a:latin typeface="Comic Sans MS" pitchFamily="66" charset="0"/>
              </a:rPr>
              <a:t> Jan 16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3528" y="285293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In your books write the question and answer. </a:t>
            </a:r>
            <a:endParaRPr lang="en-GB" sz="1200" b="1" dirty="0"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9512" y="5096217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In your books write the question and answer. </a:t>
            </a:r>
            <a:endParaRPr lang="en-GB" sz="1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 </a:t>
            </a:r>
            <a:r>
              <a:rPr lang="en-GB" u="sng" dirty="0" smtClean="0">
                <a:latin typeface="Comic Sans MS" pitchFamily="66" charset="0"/>
              </a:rPr>
              <a:t>Fractions	____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  </a:t>
            </a:r>
            <a:r>
              <a:rPr lang="en-GB" u="sng" dirty="0" smtClean="0">
                <a:latin typeface="Comic Sans MS" pitchFamily="66" charset="0"/>
              </a:rPr>
              <a:t>13</a:t>
            </a:r>
            <a:r>
              <a:rPr lang="en-GB" u="sng" baseline="30000" dirty="0" smtClean="0">
                <a:latin typeface="Comic Sans MS" pitchFamily="66" charset="0"/>
              </a:rPr>
              <a:t>th</a:t>
            </a:r>
            <a:r>
              <a:rPr lang="en-GB" u="sng" dirty="0" smtClean="0">
                <a:latin typeface="Comic Sans MS" pitchFamily="66" charset="0"/>
              </a:rPr>
              <a:t> Jan 16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19</a:t>
            </a:r>
            <a:r>
              <a:rPr lang="en-GB" u="sng" baseline="30000" dirty="0" smtClean="0">
                <a:latin typeface="Comic Sans MS" pitchFamily="66" charset="0"/>
              </a:rPr>
              <a:t>th</a:t>
            </a:r>
            <a:r>
              <a:rPr lang="en-GB" u="sng" dirty="0" smtClean="0">
                <a:latin typeface="Comic Sans MS" pitchFamily="66" charset="0"/>
              </a:rPr>
              <a:t> Jan 16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548680"/>
            <a:ext cx="2736304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548680"/>
            <a:ext cx="280831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548680"/>
            <a:ext cx="3096344" cy="18002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2160240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437112"/>
          </a:xfrm>
          <a:prstGeom prst="roundRect">
            <a:avLst>
              <a:gd name="adj" fmla="val 392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548680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548680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4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548680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9512" y="2420888"/>
            <a:ext cx="56166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1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 practice 1</a:t>
            </a:r>
          </a:p>
          <a:p>
            <a:r>
              <a:rPr lang="en-GB" sz="1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CONVERT MIXED NUMBER TO IMPROPER FRACTION</a:t>
            </a:r>
            <a:endParaRPr lang="en-GB" sz="14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4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79512" y="908720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Unscramble the following to make word related to fractions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Trained Moon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Roman Tour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Prime Pro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79512" y="4653136"/>
            <a:ext cx="5616624" cy="2160240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79512" y="4653136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1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 practice 2</a:t>
            </a:r>
          </a:p>
          <a:p>
            <a:r>
              <a:rPr lang="en-GB" sz="1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CONVERT IMPROPER FRACTIONS TO MIXED NUMBER </a:t>
            </a:r>
          </a:p>
          <a:p>
            <a:pPr algn="ctr"/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105273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Find 5 professions which use fractions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0152" y="980728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Write a method to explain how to convert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 smtClean="0">
                <a:latin typeface="Comic Sans MS" pitchFamily="66" charset="0"/>
              </a:rPr>
              <a:t>Mixed number to Improper Fractions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 smtClean="0">
                <a:latin typeface="Comic Sans MS" pitchFamily="66" charset="0"/>
              </a:rPr>
              <a:t>Improper fractions to Mixed number</a:t>
            </a:r>
            <a:endParaRPr lang="en-GB" sz="1400" dirty="0">
              <a:latin typeface="Comic Sans MS" pitchFamily="66" charset="0"/>
            </a:endParaRP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251520" y="3068638"/>
          <a:ext cx="5472608" cy="1439862"/>
        </p:xfrm>
        <a:graphic>
          <a:graphicData uri="http://schemas.openxmlformats.org/presentationml/2006/ole">
            <p:oleObj spid="_x0000_s18434" name="Equation" r:id="rId5" imgW="2311200" imgH="901440" progId="Equation.3">
              <p:embed/>
            </p:oleObj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395536" y="5259833"/>
          <a:ext cx="5112568" cy="1553543"/>
        </p:xfrm>
        <a:graphic>
          <a:graphicData uri="http://schemas.openxmlformats.org/presentationml/2006/ole">
            <p:oleObj spid="_x0000_s18435" name="Equation" r:id="rId6" imgW="2298600" imgH="90144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868144" y="2852936"/>
            <a:ext cx="327585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I am having a big party and I want to bake 16 chocolate fudge cakes for it. </a:t>
            </a:r>
            <a:endParaRPr lang="en-GB" sz="11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1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The ingredients for each chocolate fudge cake are: 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½ pint of milk 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1/3 of a bag of flour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¼ of a bag of sugar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⅛ of a jar of chocolate spread.                                     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aseline="30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GB" sz="1100" baseline="-30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of a tub of margarine.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I need to bake 16 cakes.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Work out the amounts of each ingredient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Write the amount as an improper fraction. 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GB" sz="11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write the amounts as a mixed number.</a:t>
            </a:r>
            <a:endParaRPr lang="en-GB" sz="11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pints of milk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bags of flour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bags of sugar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jars of chocolate spread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many tubs of margarine will I use?</a:t>
            </a:r>
            <a:endParaRPr lang="en-GB" sz="1100" dirty="0" smtClean="0">
              <a:latin typeface="Comic Sans MS" pitchFamily="66" charset="0"/>
              <a:cs typeface="Arial" pitchFamily="34" charset="0"/>
            </a:endParaRPr>
          </a:p>
          <a:p>
            <a:endParaRPr lang="en-GB" sz="1200" dirty="0">
              <a:latin typeface="Comic Sans MS" pitchFamily="66" charset="0"/>
            </a:endParaRPr>
          </a:p>
        </p:txBody>
      </p:sp>
      <p:pic>
        <p:nvPicPr>
          <p:cNvPr id="50" name="Picture 1" descr="MC900232547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376" y="3717032"/>
            <a:ext cx="847828" cy="61490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323528" y="285293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In your books write the question and answer. </a:t>
            </a:r>
            <a:endParaRPr lang="en-GB" sz="1200" b="1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520" y="5085184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In your books write the question and answer. </a:t>
            </a:r>
            <a:endParaRPr lang="en-GB" sz="1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T homewo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PRET homework</Template>
  <TotalTime>62</TotalTime>
  <Words>356</Words>
  <Application>Microsoft Office PowerPoint</Application>
  <PresentationFormat>On-screen Show (4:3)</PresentationFormat>
  <Paragraphs>80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PRET homework</vt:lpstr>
      <vt:lpstr>Equation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2</cp:revision>
  <dcterms:created xsi:type="dcterms:W3CDTF">2016-01-10T19:39:51Z</dcterms:created>
  <dcterms:modified xsi:type="dcterms:W3CDTF">2016-01-16T20:50:39Z</dcterms:modified>
</cp:coreProperties>
</file>