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1813" cy="9661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15D4D-A0A4-4603-8EB8-76A1D0AF990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4DC7E-BC30-4277-9997-66AD9671605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5B420-F4C8-411F-BFBC-069C8C9D7EC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C2631-7340-4201-8CD3-62E9FFDBFDD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B274C-F6AE-45E2-91D7-A658217EFC6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E806CA-46C6-4B10-8659-04DC864CD04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4A13D-FE77-424B-8559-72F4E0F4551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22FAB-E558-45CA-857B-771E408392E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B51EA8-104D-47F7-8B17-E5B8C06B2D2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02611-6F1D-48AD-9491-6B66A1534DF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9D0476-029D-467F-A1F1-C77644E775B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87B4F92-9B3A-4BBA-85F6-F88C3D27E7D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65100" y="2827338"/>
            <a:ext cx="5838825" cy="3889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Skill practice</a:t>
            </a: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Complete the table below: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063" y="549275"/>
            <a:ext cx="2735262" cy="2087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Literacy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What does ‘numerator’ mean?</a:t>
            </a: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What does ‘denominator’ mean?</a:t>
            </a:r>
          </a:p>
        </p:txBody>
      </p:sp>
      <p:sp>
        <p:nvSpPr>
          <p:cNvPr id="4" name="Rectangle 3"/>
          <p:cNvSpPr/>
          <p:nvPr/>
        </p:nvSpPr>
        <p:spPr>
          <a:xfrm>
            <a:off x="3132138" y="549275"/>
            <a:ext cx="2952750" cy="2087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Research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sz="1500" dirty="0">
                <a:latin typeface="Calibri" panose="020F0502020204030204" pitchFamily="34" charset="0"/>
              </a:rPr>
              <a:t>Find an example of decimals, percentages and fractions in real life and write about it here:</a:t>
            </a:r>
          </a:p>
          <a:p>
            <a:pPr eaLnBrk="1" hangingPunct="1">
              <a:defRPr/>
            </a:pPr>
            <a:endParaRPr lang="en-GB" sz="15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15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sz="1500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sz="1200" i="1">
                <a:latin typeface="Calibri" panose="020F0502020204030204" pitchFamily="34" charset="0"/>
              </a:rPr>
              <a:t>Bonus house points </a:t>
            </a:r>
            <a:r>
              <a:rPr lang="en-GB" sz="1200" i="1" dirty="0">
                <a:latin typeface="Calibri" panose="020F0502020204030204" pitchFamily="34" charset="0"/>
              </a:rPr>
              <a:t>for anyone emailing a picture of what you have found.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7763" y="549275"/>
            <a:ext cx="2736850" cy="20875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Memory</a:t>
            </a: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What is the value of ‘f’?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b="1" u="sng" dirty="0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7763" y="2852738"/>
            <a:ext cx="2736850" cy="3889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GB" b="1" u="sng" dirty="0">
                <a:latin typeface="Calibri" panose="020F0502020204030204" pitchFamily="34" charset="0"/>
              </a:rPr>
              <a:t>Stretch: (extension)</a:t>
            </a:r>
          </a:p>
          <a:p>
            <a:pPr eaLnBrk="1" hangingPunct="1">
              <a:defRPr/>
            </a:pPr>
            <a:r>
              <a:rPr lang="en-GB" sz="1200" i="1" dirty="0">
                <a:latin typeface="Calibri" panose="020F0502020204030204" pitchFamily="34" charset="0"/>
              </a:rPr>
              <a:t>Try this section, but don’t worry if you can’t finish it.</a:t>
            </a: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marL="342900" indent="-342900" eaLnBrk="1" hangingPunct="1">
              <a:buFontTx/>
              <a:buAutoNum type="alphaLcParenR"/>
              <a:defRPr/>
            </a:pP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2055" name="Rectangle 20"/>
          <p:cNvSpPr>
            <a:spLocks noChangeArrowheads="1"/>
          </p:cNvSpPr>
          <p:nvPr/>
        </p:nvSpPr>
        <p:spPr bwMode="auto">
          <a:xfrm>
            <a:off x="107950" y="71438"/>
            <a:ext cx="57245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b="1" u="sng">
                <a:latin typeface="Calibri" pitchFamily="34" charset="0"/>
              </a:rPr>
              <a:t>Decimals and Percentages homework</a:t>
            </a:r>
            <a:r>
              <a:rPr lang="en-GB" b="1">
                <a:latin typeface="Calibri" pitchFamily="34" charset="0"/>
              </a:rPr>
              <a:t>			</a:t>
            </a:r>
            <a:endParaRPr lang="en-GB"/>
          </a:p>
        </p:txBody>
      </p:sp>
      <p:pic>
        <p:nvPicPr>
          <p:cNvPr id="2056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488" y="512763"/>
            <a:ext cx="16732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7" name="Group 30"/>
          <p:cNvGrpSpPr>
            <a:grpSpLocks/>
          </p:cNvGrpSpPr>
          <p:nvPr/>
        </p:nvGrpSpPr>
        <p:grpSpPr bwMode="auto">
          <a:xfrm>
            <a:off x="395288" y="3573463"/>
            <a:ext cx="2009775" cy="2879725"/>
            <a:chOff x="971600" y="3582453"/>
            <a:chExt cx="2009725" cy="2880320"/>
          </a:xfrm>
        </p:grpSpPr>
        <p:grpSp>
          <p:nvGrpSpPr>
            <p:cNvPr id="2067" name="Group 20"/>
            <p:cNvGrpSpPr>
              <a:grpSpLocks/>
            </p:cNvGrpSpPr>
            <p:nvPr/>
          </p:nvGrpSpPr>
          <p:grpSpPr bwMode="auto">
            <a:xfrm>
              <a:off x="971600" y="3582453"/>
              <a:ext cx="2009725" cy="2880320"/>
              <a:chOff x="971600" y="3573016"/>
              <a:chExt cx="2009725" cy="2880320"/>
            </a:xfrm>
          </p:grpSpPr>
          <p:grpSp>
            <p:nvGrpSpPr>
              <p:cNvPr id="2072" name="Group 11"/>
              <p:cNvGrpSpPr>
                <a:grpSpLocks/>
              </p:cNvGrpSpPr>
              <p:nvPr/>
            </p:nvGrpSpPr>
            <p:grpSpPr bwMode="auto">
              <a:xfrm>
                <a:off x="971600" y="3573016"/>
                <a:ext cx="642094" cy="2880320"/>
                <a:chOff x="971600" y="3573016"/>
                <a:chExt cx="642094" cy="288032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971600" y="3573016"/>
                  <a:ext cx="641334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000" dirty="0">
                      <a:latin typeface="Calibri" panose="020F0502020204030204" pitchFamily="34" charset="0"/>
                    </a:rPr>
                    <a:t>Fraction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971600" y="3933452"/>
                  <a:ext cx="641334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971600" y="4293890"/>
                  <a:ext cx="641334" cy="35884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971600" y="4652739"/>
                  <a:ext cx="641334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971600" y="5013175"/>
                  <a:ext cx="641334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971600" y="5373613"/>
                  <a:ext cx="641334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971600" y="5734049"/>
                  <a:ext cx="641334" cy="35884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971600" y="6092899"/>
                  <a:ext cx="641334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073" name="Group 88"/>
              <p:cNvGrpSpPr>
                <a:grpSpLocks/>
              </p:cNvGrpSpPr>
              <p:nvPr/>
            </p:nvGrpSpPr>
            <p:grpSpPr bwMode="auto">
              <a:xfrm>
                <a:off x="1613694" y="3573016"/>
                <a:ext cx="642094" cy="2880320"/>
                <a:chOff x="971600" y="3573016"/>
                <a:chExt cx="642094" cy="2880320"/>
              </a:xfrm>
            </p:grpSpPr>
            <p:sp>
              <p:nvSpPr>
                <p:cNvPr id="90" name="Rectangle 89"/>
                <p:cNvSpPr/>
                <p:nvPr/>
              </p:nvSpPr>
              <p:spPr>
                <a:xfrm>
                  <a:off x="970840" y="3573016"/>
                  <a:ext cx="642921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000" dirty="0">
                      <a:latin typeface="Calibri" panose="020F0502020204030204" pitchFamily="34" charset="0"/>
                    </a:rPr>
                    <a:t>Decimal</a:t>
                  </a:r>
                </a:p>
              </p:txBody>
            </p:sp>
            <p:sp>
              <p:nvSpPr>
                <p:cNvPr id="91" name="Rectangle 90"/>
                <p:cNvSpPr/>
                <p:nvPr/>
              </p:nvSpPr>
              <p:spPr>
                <a:xfrm>
                  <a:off x="970840" y="3933452"/>
                  <a:ext cx="642921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2" name="Rectangle 91"/>
                <p:cNvSpPr/>
                <p:nvPr/>
              </p:nvSpPr>
              <p:spPr>
                <a:xfrm>
                  <a:off x="970840" y="4293890"/>
                  <a:ext cx="642921" cy="35884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000" dirty="0">
                      <a:latin typeface="Calibri" panose="020F0502020204030204" pitchFamily="34" charset="0"/>
                    </a:rPr>
                    <a:t>0.3333…</a:t>
                  </a: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970840" y="4652739"/>
                  <a:ext cx="642921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000" dirty="0">
                      <a:latin typeface="Calibri" panose="020F0502020204030204" pitchFamily="34" charset="0"/>
                    </a:rPr>
                    <a:t>0.05</a:t>
                  </a: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970840" y="5013175"/>
                  <a:ext cx="642921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970840" y="5373613"/>
                  <a:ext cx="642921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96" name="Rectangle 95"/>
                <p:cNvSpPr/>
                <p:nvPr/>
              </p:nvSpPr>
              <p:spPr>
                <a:xfrm>
                  <a:off x="970840" y="5734049"/>
                  <a:ext cx="642921" cy="35884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000" dirty="0">
                      <a:latin typeface="Calibri" panose="020F0502020204030204" pitchFamily="34" charset="0"/>
                    </a:rPr>
                    <a:t>0.8</a:t>
                  </a:r>
                </a:p>
              </p:txBody>
            </p:sp>
            <p:sp>
              <p:nvSpPr>
                <p:cNvPr id="97" name="Rectangle 96"/>
                <p:cNvSpPr/>
                <p:nvPr/>
              </p:nvSpPr>
              <p:spPr>
                <a:xfrm>
                  <a:off x="970840" y="6092899"/>
                  <a:ext cx="642921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</p:grpSp>
          <p:grpSp>
            <p:nvGrpSpPr>
              <p:cNvPr id="2074" name="Group 97"/>
              <p:cNvGrpSpPr>
                <a:grpSpLocks/>
              </p:cNvGrpSpPr>
              <p:nvPr/>
            </p:nvGrpSpPr>
            <p:grpSpPr bwMode="auto">
              <a:xfrm>
                <a:off x="2242829" y="3573016"/>
                <a:ext cx="738496" cy="2880320"/>
                <a:chOff x="971600" y="3573016"/>
                <a:chExt cx="738496" cy="2880320"/>
              </a:xfrm>
            </p:grpSpPr>
            <p:sp>
              <p:nvSpPr>
                <p:cNvPr id="99" name="Rectangle 98"/>
                <p:cNvSpPr/>
                <p:nvPr/>
              </p:nvSpPr>
              <p:spPr>
                <a:xfrm>
                  <a:off x="971926" y="3573016"/>
                  <a:ext cx="738170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900" dirty="0">
                      <a:latin typeface="Calibri" panose="020F0502020204030204" pitchFamily="34" charset="0"/>
                    </a:rPr>
                    <a:t>Percentage</a:t>
                  </a: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971926" y="3933452"/>
                  <a:ext cx="738170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1" name="Rectangle 100"/>
                <p:cNvSpPr/>
                <p:nvPr/>
              </p:nvSpPr>
              <p:spPr>
                <a:xfrm>
                  <a:off x="971926" y="4293890"/>
                  <a:ext cx="738170" cy="35884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2" name="Rectangle 101"/>
                <p:cNvSpPr/>
                <p:nvPr/>
              </p:nvSpPr>
              <p:spPr>
                <a:xfrm>
                  <a:off x="971926" y="4652739"/>
                  <a:ext cx="738170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971926" y="5013175"/>
                  <a:ext cx="738170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971926" y="5373613"/>
                  <a:ext cx="738170" cy="360436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000" dirty="0">
                      <a:latin typeface="Calibri" panose="020F0502020204030204" pitchFamily="34" charset="0"/>
                    </a:rPr>
                    <a:t>12.5%</a:t>
                  </a: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971926" y="5734049"/>
                  <a:ext cx="738170" cy="35884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 sz="1000" dirty="0">
                    <a:latin typeface="Calibri" panose="020F0502020204030204" pitchFamily="34" charset="0"/>
                  </a:endParaRP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971926" y="6092899"/>
                  <a:ext cx="738170" cy="360437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en-GB" sz="1000" dirty="0">
                      <a:latin typeface="Calibri" panose="020F0502020204030204" pitchFamily="34" charset="0"/>
                    </a:rPr>
                    <a:t>150%</a:t>
                  </a:r>
                </a:p>
              </p:txBody>
            </p:sp>
          </p:grpSp>
        </p:grpSp>
        <p:sp>
          <p:nvSpPr>
            <p:cNvPr id="2068" name="TextBox 18"/>
            <p:cNvSpPr txBox="1">
              <a:spLocks noChangeArrowheads="1"/>
            </p:cNvSpPr>
            <p:nvPr/>
          </p:nvSpPr>
          <p:spPr bwMode="auto">
            <a:xfrm>
              <a:off x="1186080" y="3856061"/>
              <a:ext cx="2160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 u="sng">
                  <a:latin typeface="Calibri" pitchFamily="34" charset="0"/>
                </a:rPr>
                <a:t>1</a:t>
              </a:r>
            </a:p>
          </p:txBody>
        </p:sp>
        <p:sp>
          <p:nvSpPr>
            <p:cNvPr id="2069" name="TextBox 107"/>
            <p:cNvSpPr txBox="1">
              <a:spLocks noChangeArrowheads="1"/>
            </p:cNvSpPr>
            <p:nvPr/>
          </p:nvSpPr>
          <p:spPr bwMode="auto">
            <a:xfrm>
              <a:off x="1183190" y="4041597"/>
              <a:ext cx="2160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>
                  <a:latin typeface="Calibri" pitchFamily="34" charset="0"/>
                </a:rPr>
                <a:t>4</a:t>
              </a:r>
            </a:p>
          </p:txBody>
        </p:sp>
        <p:sp>
          <p:nvSpPr>
            <p:cNvPr id="2070" name="TextBox 108"/>
            <p:cNvSpPr txBox="1">
              <a:spLocks noChangeArrowheads="1"/>
            </p:cNvSpPr>
            <p:nvPr/>
          </p:nvSpPr>
          <p:spPr bwMode="auto">
            <a:xfrm>
              <a:off x="1172524" y="4963705"/>
              <a:ext cx="2160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 u="sng">
                  <a:latin typeface="Calibri" pitchFamily="34" charset="0"/>
                </a:rPr>
                <a:t>1</a:t>
              </a:r>
            </a:p>
          </p:txBody>
        </p:sp>
        <p:sp>
          <p:nvSpPr>
            <p:cNvPr id="2071" name="TextBox 109"/>
            <p:cNvSpPr txBox="1">
              <a:spLocks noChangeArrowheads="1"/>
            </p:cNvSpPr>
            <p:nvPr/>
          </p:nvSpPr>
          <p:spPr bwMode="auto">
            <a:xfrm>
              <a:off x="1169634" y="5149241"/>
              <a:ext cx="2160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200">
                  <a:latin typeface="Calibri" pitchFamily="34" charset="0"/>
                </a:rPr>
                <a:t>8</a:t>
              </a:r>
            </a:p>
          </p:txBody>
        </p:sp>
      </p:grpSp>
      <p:sp>
        <p:nvSpPr>
          <p:cNvPr id="2048" name="Rectangle 2047"/>
          <p:cNvSpPr/>
          <p:nvPr/>
        </p:nvSpPr>
        <p:spPr>
          <a:xfrm>
            <a:off x="2843213" y="2852738"/>
            <a:ext cx="3024187" cy="38163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059" name="Picture 2049"/>
          <p:cNvPicPr>
            <a:picLocks noChangeAspect="1"/>
          </p:cNvPicPr>
          <p:nvPr/>
        </p:nvPicPr>
        <p:blipFill>
          <a:blip r:embed="rId3" cstate="print"/>
          <a:srcRect r="52950" b="69058"/>
          <a:stretch>
            <a:fillRect/>
          </a:stretch>
        </p:blipFill>
        <p:spPr bwMode="auto">
          <a:xfrm>
            <a:off x="6429375" y="3600450"/>
            <a:ext cx="1887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15"/>
          <p:cNvPicPr>
            <a:picLocks noChangeAspect="1"/>
          </p:cNvPicPr>
          <p:nvPr/>
        </p:nvPicPr>
        <p:blipFill>
          <a:blip r:embed="rId4" cstate="print"/>
          <a:srcRect l="61716" r="-8765" b="69058"/>
          <a:stretch>
            <a:fillRect/>
          </a:stretch>
        </p:blipFill>
        <p:spPr bwMode="auto">
          <a:xfrm>
            <a:off x="6372225" y="4076700"/>
            <a:ext cx="18859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16"/>
          <p:cNvPicPr>
            <a:picLocks noChangeAspect="1"/>
          </p:cNvPicPr>
          <p:nvPr/>
        </p:nvPicPr>
        <p:blipFill>
          <a:blip r:embed="rId3" cstate="print"/>
          <a:srcRect l="62836" t="36246" r="-9885" b="32813"/>
          <a:stretch>
            <a:fillRect/>
          </a:stretch>
        </p:blipFill>
        <p:spPr bwMode="auto">
          <a:xfrm>
            <a:off x="6429375" y="5013325"/>
            <a:ext cx="1887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17"/>
          <p:cNvPicPr>
            <a:picLocks noChangeAspect="1"/>
          </p:cNvPicPr>
          <p:nvPr/>
        </p:nvPicPr>
        <p:blipFill>
          <a:blip r:embed="rId3" cstate="print"/>
          <a:srcRect l="61575" t="70372" r="-8624" b="-1314"/>
          <a:stretch>
            <a:fillRect/>
          </a:stretch>
        </p:blipFill>
        <p:spPr bwMode="auto">
          <a:xfrm>
            <a:off x="6429375" y="6092825"/>
            <a:ext cx="18875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118"/>
          <p:cNvPicPr>
            <a:picLocks noChangeAspect="1"/>
          </p:cNvPicPr>
          <p:nvPr/>
        </p:nvPicPr>
        <p:blipFill>
          <a:blip r:embed="rId3" cstate="print"/>
          <a:srcRect t="36066" r="52103" b="32993"/>
          <a:stretch>
            <a:fillRect/>
          </a:stretch>
        </p:blipFill>
        <p:spPr bwMode="auto">
          <a:xfrm>
            <a:off x="6396038" y="4581525"/>
            <a:ext cx="19208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19"/>
          <p:cNvPicPr>
            <a:picLocks noChangeAspect="1"/>
          </p:cNvPicPr>
          <p:nvPr/>
        </p:nvPicPr>
        <p:blipFill>
          <a:blip r:embed="rId5" cstate="print"/>
          <a:srcRect l="-2" t="69716" r="51181" b="-658"/>
          <a:stretch>
            <a:fillRect/>
          </a:stretch>
        </p:blipFill>
        <p:spPr bwMode="auto">
          <a:xfrm>
            <a:off x="6429375" y="5516563"/>
            <a:ext cx="195738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205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3087688"/>
            <a:ext cx="3124200" cy="169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2052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775" y="5237163"/>
            <a:ext cx="3167063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101</Words>
  <Application>Microsoft Office PowerPoint</Application>
  <PresentationFormat>On-screen Show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17</cp:revision>
  <dcterms:created xsi:type="dcterms:W3CDTF">2014-07-24T18:08:34Z</dcterms:created>
  <dcterms:modified xsi:type="dcterms:W3CDTF">2016-04-16T16:03:38Z</dcterms:modified>
</cp:coreProperties>
</file>