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1092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473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9929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82825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0"/>
            <a:ext cx="3262184" cy="2199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3262185" y="0"/>
            <a:ext cx="3262184" cy="2199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524368" y="1"/>
            <a:ext cx="3381632" cy="1099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6524367" y="3299253"/>
            <a:ext cx="3381632" cy="35587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6524366" y="1099751"/>
            <a:ext cx="3381634" cy="2199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3147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Literacy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262185" y="0"/>
            <a:ext cx="15036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Research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6505933" y="-1"/>
            <a:ext cx="13516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Support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6524365" y="1099749"/>
            <a:ext cx="14351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Memory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6524365" y="3299251"/>
            <a:ext cx="12236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Stretch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61360" y="2199502"/>
            <a:ext cx="7585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Skill</a:t>
            </a:r>
          </a:p>
        </p:txBody>
      </p:sp>
    </p:spTree>
    <p:extLst>
      <p:ext uri="{BB962C8B-B14F-4D97-AF65-F5344CB8AC3E}">
        <p14:creationId xmlns:p14="http://schemas.microsoft.com/office/powerpoint/2010/main" xmlns="" val="271535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2166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405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9201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2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65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0328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401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908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5DC9-A6EF-4582-BCC8-C37C1F7024E0}" type="datetimeFigureOut">
              <a:rPr lang="en-GB" smtClean="0"/>
              <a:pPr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358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331" y="486033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Key Words: Quadratic, Expand, Simplify, </a:t>
            </a:r>
            <a:r>
              <a:rPr lang="en-GB" dirty="0" smtClean="0"/>
              <a:t>Term, Factorise</a:t>
            </a:r>
            <a:endParaRPr lang="en-GB" dirty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15331" y="1077959"/>
            <a:ext cx="29409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Your friend has missed this important lesson. Text them to tell them what they have missed and how you factorise. </a:t>
            </a:r>
            <a:endParaRPr lang="en-GB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44091" y="514028"/>
            <a:ext cx="30088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OpenDyslexic"/>
              </a:rPr>
              <a:t>Search Google for </a:t>
            </a:r>
            <a:endParaRPr lang="en-US" sz="1400" dirty="0" smtClean="0">
              <a:cs typeface="OpenDyslexic"/>
            </a:endParaRPr>
          </a:p>
          <a:p>
            <a:r>
              <a:rPr lang="en-US" sz="1400" i="1" dirty="0" smtClean="0">
                <a:cs typeface="OpenDyslexic"/>
              </a:rPr>
              <a:t>Khan </a:t>
            </a:r>
            <a:r>
              <a:rPr lang="en-US" sz="1400" i="1" dirty="0">
                <a:cs typeface="OpenDyslexic"/>
              </a:rPr>
              <a:t>Academy Origins of Algebra </a:t>
            </a:r>
            <a:endParaRPr lang="en-US" sz="1400" i="1" dirty="0" smtClean="0">
              <a:cs typeface="OpenDyslexic"/>
            </a:endParaRPr>
          </a:p>
          <a:p>
            <a:r>
              <a:rPr lang="en-US" sz="1400" dirty="0" smtClean="0">
                <a:cs typeface="OpenDyslexic"/>
              </a:rPr>
              <a:t>and </a:t>
            </a:r>
            <a:r>
              <a:rPr lang="en-US" sz="1400" dirty="0">
                <a:cs typeface="OpenDyslexic"/>
              </a:rPr>
              <a:t>watch the short video.</a:t>
            </a:r>
          </a:p>
          <a:p>
            <a:endParaRPr lang="en-US" sz="1400" dirty="0">
              <a:cs typeface="OpenDyslexic"/>
            </a:endParaRPr>
          </a:p>
          <a:p>
            <a:r>
              <a:rPr lang="en-US" sz="1400" dirty="0">
                <a:cs typeface="OpenDyslexic"/>
              </a:rPr>
              <a:t>Write down ten facts from the video relating to the origins of algebra</a:t>
            </a:r>
            <a:r>
              <a:rPr lang="en-US" dirty="0">
                <a:cs typeface="OpenDyslexic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83178" y="431628"/>
            <a:ext cx="2584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Mathswatch Clip </a:t>
            </a:r>
            <a:r>
              <a:rPr lang="en-GB" dirty="0" smtClean="0"/>
              <a:t>157</a:t>
            </a:r>
            <a:endParaRPr lang="en-GB" dirty="0"/>
          </a:p>
          <a:p>
            <a:r>
              <a:rPr lang="en-GB" dirty="0"/>
              <a:t>Corbett maths Video </a:t>
            </a:r>
            <a:r>
              <a:rPr lang="en-GB" dirty="0" smtClean="0"/>
              <a:t>118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83462" y="-28473"/>
            <a:ext cx="922069" cy="92020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6742671" y="1683579"/>
                <a:ext cx="12346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671" y="1683579"/>
                <a:ext cx="1234633" cy="276999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2463" t="-4348" r="-394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7587049" y="1683579"/>
            <a:ext cx="390255" cy="276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7043351" y="1683579"/>
            <a:ext cx="543698" cy="2769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569676" y="2067696"/>
            <a:ext cx="3010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GB" sz="1200" dirty="0" smtClean="0"/>
              <a:t>Find all the factors of the number in</a:t>
            </a:r>
          </a:p>
          <a:p>
            <a:pPr marL="228600" indent="-228600">
              <a:buAutoNum type="arabicPeriod"/>
            </a:pPr>
            <a:endParaRPr lang="en-GB" sz="1200" dirty="0" smtClean="0"/>
          </a:p>
          <a:p>
            <a:pPr marL="228600" indent="-228600">
              <a:buAutoNum type="arabicPeriod"/>
            </a:pPr>
            <a:r>
              <a:rPr lang="en-GB" sz="1200" dirty="0" smtClean="0"/>
              <a:t>Which factors then combine to get </a:t>
            </a:r>
            <a:endParaRPr lang="en-GB" sz="1200" dirty="0"/>
          </a:p>
        </p:txBody>
      </p:sp>
      <p:sp>
        <p:nvSpPr>
          <p:cNvPr id="13" name="Rectangle 12"/>
          <p:cNvSpPr/>
          <p:nvPr/>
        </p:nvSpPr>
        <p:spPr>
          <a:xfrm>
            <a:off x="9190350" y="2016677"/>
            <a:ext cx="390255" cy="276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9113628" y="2428789"/>
            <a:ext cx="543698" cy="2769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741977" y="3099316"/>
                <a:ext cx="12346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977" y="3099316"/>
                <a:ext cx="1234633" cy="276999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2475" t="-4348" r="-396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63611" y="2776151"/>
            <a:ext cx="1763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 Factorise fully 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741976" y="3422482"/>
                <a:ext cx="12346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976" y="3422482"/>
                <a:ext cx="1234633" cy="276999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l="-2475" t="-4348" r="-396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749892" y="3745648"/>
                <a:ext cx="13628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92" y="3745648"/>
                <a:ext cx="1362874" cy="276999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l="-2232" t="-4348" r="-357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749892" y="4069381"/>
                <a:ext cx="12346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92" y="4069381"/>
                <a:ext cx="1234633" cy="276999"/>
              </a:xfrm>
              <a:prstGeom prst="rect">
                <a:avLst/>
              </a:prstGeom>
              <a:blipFill rotWithShape="0">
                <a:blip r:embed="rId7" cstate="print"/>
                <a:stretch>
                  <a:fillRect l="-2463" t="-4444" r="-394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/>
              <p:cNvSpPr txBox="1"/>
              <p:nvPr/>
            </p:nvSpPr>
            <p:spPr>
              <a:xfrm>
                <a:off x="741975" y="4391980"/>
                <a:ext cx="13628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975" y="4391980"/>
                <a:ext cx="1362874" cy="276999"/>
              </a:xfrm>
              <a:prstGeom prst="rect">
                <a:avLst/>
              </a:prstGeom>
              <a:blipFill rotWithShape="0">
                <a:blip r:embed="rId8" cstate="print"/>
                <a:stretch>
                  <a:fillRect l="-2242" t="-4348" r="-358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3605651" y="3145483"/>
                <a:ext cx="12346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651" y="3145483"/>
                <a:ext cx="1234633" cy="276999"/>
              </a:xfrm>
              <a:prstGeom prst="rect">
                <a:avLst/>
              </a:prstGeom>
              <a:blipFill rotWithShape="0">
                <a:blip r:embed="rId9" cstate="print"/>
                <a:stretch>
                  <a:fillRect l="-2463" t="-4444" r="-394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192163" y="2776151"/>
            <a:ext cx="1710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2. Factorise fully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TextBox 23"/>
              <p:cNvSpPr txBox="1"/>
              <p:nvPr/>
            </p:nvSpPr>
            <p:spPr>
              <a:xfrm>
                <a:off x="3605650" y="3468649"/>
                <a:ext cx="13628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650" y="3468649"/>
                <a:ext cx="1362874" cy="276999"/>
              </a:xfrm>
              <a:prstGeom prst="rect">
                <a:avLst/>
              </a:prstGeom>
              <a:blipFill rotWithShape="0">
                <a:blip r:embed="rId10" cstate="print"/>
                <a:stretch>
                  <a:fillRect l="-2232" t="-4444" r="-357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/>
              <p:cNvSpPr txBox="1"/>
              <p:nvPr/>
            </p:nvSpPr>
            <p:spPr>
              <a:xfrm>
                <a:off x="3613566" y="3791815"/>
                <a:ext cx="11063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566" y="3791815"/>
                <a:ext cx="1106392" cy="276999"/>
              </a:xfrm>
              <a:prstGeom prst="rect">
                <a:avLst/>
              </a:prstGeom>
              <a:blipFill rotWithShape="0">
                <a:blip r:embed="rId11" cstate="print"/>
                <a:stretch>
                  <a:fillRect l="-2762" t="-4444" r="-442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3613566" y="4115548"/>
                <a:ext cx="12346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566" y="4115548"/>
                <a:ext cx="1234633" cy="276999"/>
              </a:xfrm>
              <a:prstGeom prst="rect">
                <a:avLst/>
              </a:prstGeom>
              <a:blipFill rotWithShape="0">
                <a:blip r:embed="rId12" cstate="print"/>
                <a:stretch>
                  <a:fillRect l="-2475" t="-4348" r="-396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3605649" y="4438147"/>
                <a:ext cx="12346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649" y="4438147"/>
                <a:ext cx="1234633" cy="276999"/>
              </a:xfrm>
              <a:prstGeom prst="rect">
                <a:avLst/>
              </a:prstGeom>
              <a:blipFill rotWithShape="0">
                <a:blip r:embed="rId13" cstate="print"/>
                <a:stretch>
                  <a:fillRect l="-2463" t="-4444" r="-394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/>
              <p:cNvSpPr txBox="1"/>
              <p:nvPr/>
            </p:nvSpPr>
            <p:spPr>
              <a:xfrm>
                <a:off x="2415824" y="5129916"/>
                <a:ext cx="13628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824" y="5129916"/>
                <a:ext cx="1362874" cy="276999"/>
              </a:xfrm>
              <a:prstGeom prst="rect">
                <a:avLst/>
              </a:prstGeom>
              <a:blipFill rotWithShape="0">
                <a:blip r:embed="rId14" cstate="print"/>
                <a:stretch>
                  <a:fillRect l="-2232" t="-4444" r="-357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2003530" y="4761313"/>
            <a:ext cx="1763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3. Factorise fully 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2415823" y="5453082"/>
                <a:ext cx="13628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823" y="5453082"/>
                <a:ext cx="1362874" cy="276999"/>
              </a:xfrm>
              <a:prstGeom prst="rect">
                <a:avLst/>
              </a:prstGeom>
              <a:blipFill rotWithShape="0">
                <a:blip r:embed="rId15" cstate="print"/>
                <a:stretch>
                  <a:fillRect l="-2232" t="-4444" r="-357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2423739" y="5776248"/>
                <a:ext cx="13628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739" y="5776248"/>
                <a:ext cx="1362874" cy="276999"/>
              </a:xfrm>
              <a:prstGeom prst="rect">
                <a:avLst/>
              </a:prstGeom>
              <a:blipFill rotWithShape="0">
                <a:blip r:embed="rId16" cstate="print"/>
                <a:stretch>
                  <a:fillRect l="-2242" t="-4444" r="-358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/>
              <p:cNvSpPr txBox="1"/>
              <p:nvPr/>
            </p:nvSpPr>
            <p:spPr>
              <a:xfrm>
                <a:off x="2423739" y="6099981"/>
                <a:ext cx="12346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739" y="6099981"/>
                <a:ext cx="1234633" cy="276999"/>
              </a:xfrm>
              <a:prstGeom prst="rect">
                <a:avLst/>
              </a:prstGeom>
              <a:blipFill rotWithShape="0">
                <a:blip r:embed="rId17" cstate="print"/>
                <a:stretch>
                  <a:fillRect l="-2475" t="-4444" r="-396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TextBox 32"/>
              <p:cNvSpPr txBox="1"/>
              <p:nvPr/>
            </p:nvSpPr>
            <p:spPr>
              <a:xfrm>
                <a:off x="2415822" y="6422580"/>
                <a:ext cx="1491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822" y="6422580"/>
                <a:ext cx="1491114" cy="276999"/>
              </a:xfrm>
              <a:prstGeom prst="rect">
                <a:avLst/>
              </a:prstGeom>
              <a:blipFill rotWithShape="0">
                <a:blip r:embed="rId18" cstate="print"/>
                <a:stretch>
                  <a:fillRect l="-2041" t="-4444" r="-326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Rectangle 34"/>
              <p:cNvSpPr/>
              <p:nvPr/>
            </p:nvSpPr>
            <p:spPr>
              <a:xfrm>
                <a:off x="6742672" y="3913062"/>
                <a:ext cx="1992868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−28</m:t>
                      </m:r>
                    </m:oMath>
                  </m:oMathPara>
                </a14:m>
                <a:endParaRPr lang="en-GB" dirty="0"/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−42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+54</m:t>
                      </m:r>
                    </m:oMath>
                  </m:oMathPara>
                </a14:m>
                <a:endParaRPr lang="en-GB" dirty="0"/>
              </a:p>
              <a:p>
                <a:pPr>
                  <a:lnSpc>
                    <a:spcPct val="200000"/>
                  </a:lnSpc>
                </a:pPr>
                <a:endParaRPr lang="en-GB" dirty="0"/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672" y="3913062"/>
                <a:ext cx="1992868" cy="1754326"/>
              </a:xfrm>
              <a:prstGeom prst="rect">
                <a:avLst/>
              </a:prstGeom>
              <a:blipFill rotWithShape="0">
                <a:blip r:embed="rId1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6631059" y="3746215"/>
            <a:ext cx="1763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 Factorise fully 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6641353" y="5129916"/>
            <a:ext cx="313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2. Find the lengths of the rectangle </a:t>
            </a:r>
            <a:endParaRPr lang="en-GB" sz="1600" dirty="0"/>
          </a:p>
        </p:txBody>
      </p:sp>
      <p:sp>
        <p:nvSpPr>
          <p:cNvPr id="38" name="Rectangle 37"/>
          <p:cNvSpPr/>
          <p:nvPr/>
        </p:nvSpPr>
        <p:spPr>
          <a:xfrm>
            <a:off x="7145383" y="5592310"/>
            <a:ext cx="2044967" cy="8999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135214" y="5857608"/>
            <a:ext cx="842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Area = 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TextBox 39"/>
              <p:cNvSpPr txBox="1"/>
              <p:nvPr/>
            </p:nvSpPr>
            <p:spPr>
              <a:xfrm>
                <a:off x="7830655" y="5903775"/>
                <a:ext cx="13628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0655" y="5903775"/>
                <a:ext cx="1362874" cy="276999"/>
              </a:xfrm>
              <a:prstGeom prst="rect">
                <a:avLst/>
              </a:prstGeom>
              <a:blipFill rotWithShape="0">
                <a:blip r:embed="rId20" cstate="print"/>
                <a:stretch>
                  <a:fillRect l="-2242" t="-4348" r="-358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2870570" y="2199070"/>
            <a:ext cx="341170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Factorising Quadratics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957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331" y="486033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Key Words: Quadratic, Expand, Simplify, </a:t>
            </a:r>
            <a:r>
              <a:rPr lang="en-GB" dirty="0" smtClean="0"/>
              <a:t>Term, Factorise</a:t>
            </a:r>
            <a:endParaRPr lang="en-GB" dirty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15331" y="1077959"/>
            <a:ext cx="29409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Your friend has missed this important lesson. Text them to tell them what they have missed and how you factorise. </a:t>
            </a:r>
            <a:endParaRPr lang="en-GB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44091" y="514028"/>
            <a:ext cx="30088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OpenDyslexic"/>
              </a:rPr>
              <a:t>Search Google for </a:t>
            </a:r>
            <a:endParaRPr lang="en-US" sz="1400" dirty="0" smtClean="0">
              <a:cs typeface="OpenDyslexic"/>
            </a:endParaRPr>
          </a:p>
          <a:p>
            <a:r>
              <a:rPr lang="en-US" sz="1400" i="1" dirty="0" smtClean="0">
                <a:cs typeface="OpenDyslexic"/>
              </a:rPr>
              <a:t>Khan </a:t>
            </a:r>
            <a:r>
              <a:rPr lang="en-US" sz="1400" i="1" dirty="0">
                <a:cs typeface="OpenDyslexic"/>
              </a:rPr>
              <a:t>Academy Origins of Algebra </a:t>
            </a:r>
            <a:endParaRPr lang="en-US" sz="1400" i="1" dirty="0" smtClean="0">
              <a:cs typeface="OpenDyslexic"/>
            </a:endParaRPr>
          </a:p>
          <a:p>
            <a:r>
              <a:rPr lang="en-US" sz="1400" dirty="0" smtClean="0">
                <a:cs typeface="OpenDyslexic"/>
              </a:rPr>
              <a:t>and </a:t>
            </a:r>
            <a:r>
              <a:rPr lang="en-US" sz="1400" dirty="0">
                <a:cs typeface="OpenDyslexic"/>
              </a:rPr>
              <a:t>watch the short video.</a:t>
            </a:r>
          </a:p>
          <a:p>
            <a:endParaRPr lang="en-US" sz="1400" dirty="0">
              <a:cs typeface="OpenDyslexic"/>
            </a:endParaRPr>
          </a:p>
          <a:p>
            <a:r>
              <a:rPr lang="en-US" sz="1400" dirty="0">
                <a:cs typeface="OpenDyslexic"/>
              </a:rPr>
              <a:t>Write down ten facts from the video relating to the origins of algebra</a:t>
            </a:r>
            <a:r>
              <a:rPr lang="en-US" dirty="0">
                <a:cs typeface="OpenDyslexic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83178" y="431628"/>
            <a:ext cx="2584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Mathswatch Clip </a:t>
            </a:r>
            <a:r>
              <a:rPr lang="en-GB" dirty="0" smtClean="0"/>
              <a:t>157</a:t>
            </a:r>
            <a:endParaRPr lang="en-GB" dirty="0"/>
          </a:p>
          <a:p>
            <a:r>
              <a:rPr lang="en-GB" dirty="0"/>
              <a:t>Corbett maths Video </a:t>
            </a:r>
            <a:r>
              <a:rPr lang="en-GB" dirty="0" smtClean="0"/>
              <a:t>118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83462" y="-28473"/>
            <a:ext cx="922069" cy="92020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6742671" y="1683579"/>
                <a:ext cx="12346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671" y="1683579"/>
                <a:ext cx="1234633" cy="276999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2463" t="-4348" r="-394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7587049" y="1683579"/>
            <a:ext cx="390255" cy="276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7043351" y="1683579"/>
            <a:ext cx="543698" cy="2769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569676" y="2067696"/>
            <a:ext cx="3010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GB" sz="1200" dirty="0" smtClean="0"/>
              <a:t>Find all the factors of the number in</a:t>
            </a:r>
          </a:p>
          <a:p>
            <a:pPr marL="228600" indent="-228600">
              <a:buAutoNum type="arabicPeriod"/>
            </a:pPr>
            <a:endParaRPr lang="en-GB" sz="1200" dirty="0" smtClean="0"/>
          </a:p>
          <a:p>
            <a:pPr marL="228600" indent="-228600">
              <a:buAutoNum type="arabicPeriod"/>
            </a:pPr>
            <a:r>
              <a:rPr lang="en-GB" sz="1200" dirty="0" smtClean="0"/>
              <a:t>Which factors then combine to get </a:t>
            </a:r>
            <a:endParaRPr lang="en-GB" sz="1200" dirty="0"/>
          </a:p>
        </p:txBody>
      </p:sp>
      <p:sp>
        <p:nvSpPr>
          <p:cNvPr id="13" name="Rectangle 12"/>
          <p:cNvSpPr/>
          <p:nvPr/>
        </p:nvSpPr>
        <p:spPr>
          <a:xfrm>
            <a:off x="9190350" y="2016677"/>
            <a:ext cx="390255" cy="276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9113628" y="2428789"/>
            <a:ext cx="543698" cy="2769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741977" y="3099316"/>
                <a:ext cx="12346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977" y="3099316"/>
                <a:ext cx="1234633" cy="276999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2475" t="-4348" r="-396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63611" y="2776151"/>
            <a:ext cx="1763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 Factorise fully 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741976" y="3422482"/>
                <a:ext cx="12346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976" y="3422482"/>
                <a:ext cx="1234633" cy="276999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l="-2475" t="-4348" r="-396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749892" y="3745648"/>
                <a:ext cx="13628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92" y="3745648"/>
                <a:ext cx="1362874" cy="276999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l="-2232" t="-4348" r="-357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749892" y="4069381"/>
                <a:ext cx="12346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92" y="4069381"/>
                <a:ext cx="1234633" cy="276999"/>
              </a:xfrm>
              <a:prstGeom prst="rect">
                <a:avLst/>
              </a:prstGeom>
              <a:blipFill rotWithShape="0">
                <a:blip r:embed="rId7" cstate="print"/>
                <a:stretch>
                  <a:fillRect l="-2463" t="-4444" r="-394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/>
              <p:cNvSpPr txBox="1"/>
              <p:nvPr/>
            </p:nvSpPr>
            <p:spPr>
              <a:xfrm>
                <a:off x="741975" y="4391980"/>
                <a:ext cx="13628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975" y="4391980"/>
                <a:ext cx="1362874" cy="276999"/>
              </a:xfrm>
              <a:prstGeom prst="rect">
                <a:avLst/>
              </a:prstGeom>
              <a:blipFill rotWithShape="0">
                <a:blip r:embed="rId8" cstate="print"/>
                <a:stretch>
                  <a:fillRect l="-2242" t="-4348" r="-358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3605651" y="3145483"/>
                <a:ext cx="12346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651" y="3145483"/>
                <a:ext cx="1234633" cy="276999"/>
              </a:xfrm>
              <a:prstGeom prst="rect">
                <a:avLst/>
              </a:prstGeom>
              <a:blipFill rotWithShape="0">
                <a:blip r:embed="rId9" cstate="print"/>
                <a:stretch>
                  <a:fillRect l="-2463" t="-4444" r="-394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192163" y="2776151"/>
            <a:ext cx="1710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2. Factorise fully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TextBox 23"/>
              <p:cNvSpPr txBox="1"/>
              <p:nvPr/>
            </p:nvSpPr>
            <p:spPr>
              <a:xfrm>
                <a:off x="3605650" y="3468649"/>
                <a:ext cx="13628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650" y="3468649"/>
                <a:ext cx="1362874" cy="276999"/>
              </a:xfrm>
              <a:prstGeom prst="rect">
                <a:avLst/>
              </a:prstGeom>
              <a:blipFill rotWithShape="0">
                <a:blip r:embed="rId10" cstate="print"/>
                <a:stretch>
                  <a:fillRect l="-2232" t="-4444" r="-357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/>
              <p:cNvSpPr txBox="1"/>
              <p:nvPr/>
            </p:nvSpPr>
            <p:spPr>
              <a:xfrm>
                <a:off x="3613566" y="3791815"/>
                <a:ext cx="11063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566" y="3791815"/>
                <a:ext cx="1106392" cy="276999"/>
              </a:xfrm>
              <a:prstGeom prst="rect">
                <a:avLst/>
              </a:prstGeom>
              <a:blipFill rotWithShape="0">
                <a:blip r:embed="rId11" cstate="print"/>
                <a:stretch>
                  <a:fillRect l="-2762" t="-4444" r="-442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3613566" y="4115548"/>
                <a:ext cx="12346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566" y="4115548"/>
                <a:ext cx="1234633" cy="276999"/>
              </a:xfrm>
              <a:prstGeom prst="rect">
                <a:avLst/>
              </a:prstGeom>
              <a:blipFill rotWithShape="0">
                <a:blip r:embed="rId12" cstate="print"/>
                <a:stretch>
                  <a:fillRect l="-2475" t="-4348" r="-396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3605649" y="4438147"/>
                <a:ext cx="12346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649" y="4438147"/>
                <a:ext cx="1234633" cy="276999"/>
              </a:xfrm>
              <a:prstGeom prst="rect">
                <a:avLst/>
              </a:prstGeom>
              <a:blipFill rotWithShape="0">
                <a:blip r:embed="rId13" cstate="print"/>
                <a:stretch>
                  <a:fillRect l="-2463" t="-4444" r="-394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/>
              <p:cNvSpPr txBox="1"/>
              <p:nvPr/>
            </p:nvSpPr>
            <p:spPr>
              <a:xfrm>
                <a:off x="2415824" y="5129916"/>
                <a:ext cx="13628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824" y="5129916"/>
                <a:ext cx="1362874" cy="276999"/>
              </a:xfrm>
              <a:prstGeom prst="rect">
                <a:avLst/>
              </a:prstGeom>
              <a:blipFill rotWithShape="0">
                <a:blip r:embed="rId14" cstate="print"/>
                <a:stretch>
                  <a:fillRect l="-2232" t="-4444" r="-357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2003530" y="4761313"/>
            <a:ext cx="1763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3. Factorise fully 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2415823" y="5453082"/>
                <a:ext cx="13628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823" y="5453082"/>
                <a:ext cx="1362874" cy="276999"/>
              </a:xfrm>
              <a:prstGeom prst="rect">
                <a:avLst/>
              </a:prstGeom>
              <a:blipFill rotWithShape="0">
                <a:blip r:embed="rId15" cstate="print"/>
                <a:stretch>
                  <a:fillRect l="-2232" t="-4444" r="-357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2423739" y="5776248"/>
                <a:ext cx="13628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739" y="5776248"/>
                <a:ext cx="1362874" cy="276999"/>
              </a:xfrm>
              <a:prstGeom prst="rect">
                <a:avLst/>
              </a:prstGeom>
              <a:blipFill rotWithShape="0">
                <a:blip r:embed="rId16" cstate="print"/>
                <a:stretch>
                  <a:fillRect l="-2242" t="-4444" r="-358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/>
              <p:cNvSpPr txBox="1"/>
              <p:nvPr/>
            </p:nvSpPr>
            <p:spPr>
              <a:xfrm>
                <a:off x="2423739" y="6099981"/>
                <a:ext cx="12346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739" y="6099981"/>
                <a:ext cx="1234633" cy="276999"/>
              </a:xfrm>
              <a:prstGeom prst="rect">
                <a:avLst/>
              </a:prstGeom>
              <a:blipFill rotWithShape="0">
                <a:blip r:embed="rId17" cstate="print"/>
                <a:stretch>
                  <a:fillRect l="-2475" t="-4444" r="-396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TextBox 32"/>
              <p:cNvSpPr txBox="1"/>
              <p:nvPr/>
            </p:nvSpPr>
            <p:spPr>
              <a:xfrm>
                <a:off x="2415822" y="6422580"/>
                <a:ext cx="1491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822" y="6422580"/>
                <a:ext cx="1491114" cy="276999"/>
              </a:xfrm>
              <a:prstGeom prst="rect">
                <a:avLst/>
              </a:prstGeom>
              <a:blipFill rotWithShape="0">
                <a:blip r:embed="rId18" cstate="print"/>
                <a:stretch>
                  <a:fillRect l="-2041" t="-4444" r="-326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Rectangle 34"/>
              <p:cNvSpPr/>
              <p:nvPr/>
            </p:nvSpPr>
            <p:spPr>
              <a:xfrm>
                <a:off x="6742672" y="3913062"/>
                <a:ext cx="1992868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−28</m:t>
                      </m:r>
                    </m:oMath>
                  </m:oMathPara>
                </a14:m>
                <a:endParaRPr lang="en-GB" dirty="0"/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−42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+54</m:t>
                      </m:r>
                    </m:oMath>
                  </m:oMathPara>
                </a14:m>
                <a:endParaRPr lang="en-GB" dirty="0"/>
              </a:p>
              <a:p>
                <a:pPr>
                  <a:lnSpc>
                    <a:spcPct val="200000"/>
                  </a:lnSpc>
                </a:pPr>
                <a:endParaRPr lang="en-GB" dirty="0"/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672" y="3913062"/>
                <a:ext cx="1992868" cy="1754326"/>
              </a:xfrm>
              <a:prstGeom prst="rect">
                <a:avLst/>
              </a:prstGeom>
              <a:blipFill rotWithShape="0">
                <a:blip r:embed="rId1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6631059" y="3746215"/>
            <a:ext cx="1763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 Factorise fully 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6641353" y="5129916"/>
            <a:ext cx="313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2. Find the lengths of the rectangle </a:t>
            </a:r>
            <a:endParaRPr lang="en-GB" sz="1600" dirty="0"/>
          </a:p>
        </p:txBody>
      </p:sp>
      <p:sp>
        <p:nvSpPr>
          <p:cNvPr id="38" name="Rectangle 37"/>
          <p:cNvSpPr/>
          <p:nvPr/>
        </p:nvSpPr>
        <p:spPr>
          <a:xfrm>
            <a:off x="7145383" y="5592310"/>
            <a:ext cx="2044967" cy="8999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135214" y="5857608"/>
            <a:ext cx="842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Area = 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TextBox 39"/>
              <p:cNvSpPr txBox="1"/>
              <p:nvPr/>
            </p:nvSpPr>
            <p:spPr>
              <a:xfrm>
                <a:off x="7830655" y="5903775"/>
                <a:ext cx="13628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0655" y="5903775"/>
                <a:ext cx="1362874" cy="276999"/>
              </a:xfrm>
              <a:prstGeom prst="rect">
                <a:avLst/>
              </a:prstGeom>
              <a:blipFill rotWithShape="0">
                <a:blip r:embed="rId20" cstate="print"/>
                <a:stretch>
                  <a:fillRect l="-2242" t="-4348" r="-358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2870570" y="2199070"/>
            <a:ext cx="341170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Factorising Quadratics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7835" y="3044727"/>
            <a:ext cx="75854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+2 +3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+8 +1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+5 +2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+3 +3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+4 +3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20983" y="5063331"/>
            <a:ext cx="78899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-4 -3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-5 -3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-6 -2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-3 -3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-18 -2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13225" y="3068539"/>
            <a:ext cx="7088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+4 -2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+5 -2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+3 </a:t>
            </a:r>
            <a:r>
              <a:rPr lang="en-GB" sz="2000" dirty="0">
                <a:solidFill>
                  <a:srgbClr val="FF0000"/>
                </a:solidFill>
              </a:rPr>
              <a:t>-</a:t>
            </a:r>
            <a:r>
              <a:rPr lang="en-GB" sz="20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+1 -7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+3 -4</a:t>
            </a:r>
            <a:endParaRPr lang="en-GB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Rectangle 8"/>
              <p:cNvSpPr/>
              <p:nvPr/>
            </p:nvSpPr>
            <p:spPr>
              <a:xfrm>
                <a:off x="7718922" y="4151842"/>
                <a:ext cx="1822856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−9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8922" y="4151842"/>
                <a:ext cx="1822856" cy="1200329"/>
              </a:xfrm>
              <a:prstGeom prst="rect">
                <a:avLst/>
              </a:prstGeom>
              <a:blipFill rotWithShape="0">
                <a:blip r:embed="rId2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63612" y="5591581"/>
            <a:ext cx="2024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All answers in the form (x + a)(x + b)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181292" y="6477579"/>
            <a:ext cx="1888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(x </a:t>
            </a:r>
            <a:r>
              <a:rPr lang="en-GB" dirty="0" smtClean="0">
                <a:solidFill>
                  <a:srgbClr val="FF0000"/>
                </a:solidFill>
              </a:rPr>
              <a:t>+ 11)   &amp;   (</a:t>
            </a:r>
            <a:r>
              <a:rPr lang="en-GB" dirty="0">
                <a:solidFill>
                  <a:srgbClr val="FF0000"/>
                </a:solidFill>
              </a:rPr>
              <a:t>x </a:t>
            </a:r>
            <a:r>
              <a:rPr lang="en-GB" dirty="0" smtClean="0">
                <a:solidFill>
                  <a:srgbClr val="FF0000"/>
                </a:solidFill>
              </a:rPr>
              <a:t>- 3)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8212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implifying Ratio PRET homework" id="{C2E8887A-1A0B-4EEB-9443-0C46B3A7D061}" vid="{4B5DAA34-3B54-461F-9630-73EC8F733E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PRET Template</Template>
  <TotalTime>35</TotalTime>
  <Words>307</Words>
  <Application>Microsoft Office PowerPoint</Application>
  <PresentationFormat>A4 Paper (210x297 mm)</PresentationFormat>
  <Paragraphs>92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Thomas Telford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Prince</dc:creator>
  <cp:lastModifiedBy>Joanne Morgan</cp:lastModifiedBy>
  <cp:revision>4</cp:revision>
  <dcterms:created xsi:type="dcterms:W3CDTF">2016-12-12T14:34:25Z</dcterms:created>
  <dcterms:modified xsi:type="dcterms:W3CDTF">2016-12-31T16:23:02Z</dcterms:modified>
</cp:coreProperties>
</file>