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82" autoAdjust="0"/>
    <p:restoredTop sz="87567" autoAdjust="0"/>
  </p:normalViewPr>
  <p:slideViewPr>
    <p:cSldViewPr>
      <p:cViewPr>
        <p:scale>
          <a:sx n="66" d="100"/>
          <a:sy n="66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CF096-DF44-4AA2-A6FA-F270768A6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E9B07-6E01-433D-8178-842E3F3ED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E7F0C-80EE-4628-A408-867E0AB022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0F93-103B-4C8A-AE37-F83C6257A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8608B-2E15-4630-8384-E0D95D98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7F9F6-1793-4FA9-8EA4-15B1006EB5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7A0B-281C-4A26-90E8-8E3A0F3BA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BBF1A-3C97-4928-A3AC-147A769F4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29DB6-14F3-4CC0-970E-262FD2501A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92D4-5277-4E21-8EA2-D91760F04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6D9D-B1E5-413A-B1BB-AF222FA570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5911B0-E6E0-4D44-839E-2F7A7017E9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3606343"/>
            <a:ext cx="2879725" cy="280883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30"/>
          <p:cNvSpPr>
            <a:spLocks noChangeArrowheads="1"/>
          </p:cNvSpPr>
          <p:nvPr/>
        </p:nvSpPr>
        <p:spPr bwMode="auto">
          <a:xfrm>
            <a:off x="6156325" y="71437"/>
            <a:ext cx="2879725" cy="306953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250825" y="549275"/>
            <a:ext cx="25923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err="1" smtClean="0">
                <a:latin typeface="Comic Sans MS" pitchFamily="66" charset="0"/>
              </a:rPr>
              <a:t>Factorise</a:t>
            </a:r>
            <a:endParaRPr lang="en-US" altLang="en-US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Expression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6192043" y="749443"/>
            <a:ext cx="2808287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Example:</a:t>
            </a:r>
          </a:p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Factorise 8x³ + 4x²</a:t>
            </a:r>
          </a:p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HCF = 4x²</a:t>
            </a:r>
          </a:p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8x³÷ 4x² = 2x</a:t>
            </a:r>
          </a:p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4x²÷ 4x² = 1</a:t>
            </a:r>
          </a:p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4x²(2x + 1)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2071" name="WordArt 9"/>
          <p:cNvSpPr>
            <a:spLocks noChangeArrowheads="1" noChangeShapeType="1" noTextEdit="1"/>
          </p:cNvSpPr>
          <p:nvPr/>
        </p:nvSpPr>
        <p:spPr bwMode="auto">
          <a:xfrm>
            <a:off x="323850" y="115888"/>
            <a:ext cx="25923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72" name="WordArt 29"/>
          <p:cNvSpPr>
            <a:spLocks noChangeArrowheads="1" noChangeShapeType="1" noTextEdit="1"/>
          </p:cNvSpPr>
          <p:nvPr/>
        </p:nvSpPr>
        <p:spPr bwMode="auto">
          <a:xfrm>
            <a:off x="3492500" y="115888"/>
            <a:ext cx="215900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73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74" name="WordArt 13"/>
          <p:cNvSpPr>
            <a:spLocks noChangeArrowheads="1" noChangeShapeType="1" noTextEdit="1"/>
          </p:cNvSpPr>
          <p:nvPr/>
        </p:nvSpPr>
        <p:spPr bwMode="auto">
          <a:xfrm>
            <a:off x="6782051" y="3714701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636" y="2590681"/>
            <a:ext cx="31152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/>
              <a:t>Factorise the following:</a:t>
            </a:r>
          </a:p>
          <a:p>
            <a:pPr marL="342900" indent="-342900">
              <a:buAutoNum type="alphaLcParenR"/>
            </a:pPr>
            <a:r>
              <a:rPr lang="en-GB" dirty="0" smtClean="0"/>
              <a:t>4x² + 12x</a:t>
            </a:r>
          </a:p>
          <a:p>
            <a:pPr marL="342900" indent="-342900">
              <a:buAutoNum type="alphaLcParenR"/>
            </a:pPr>
            <a:r>
              <a:rPr lang="en-GB" dirty="0" smtClean="0"/>
              <a:t>6y² + 15y</a:t>
            </a:r>
          </a:p>
          <a:p>
            <a:pPr marL="342900" indent="-342900">
              <a:buAutoNum type="alphaLcParenR"/>
            </a:pPr>
            <a:r>
              <a:rPr lang="en-GB" dirty="0" smtClean="0"/>
              <a:t>21p² - 49p</a:t>
            </a:r>
          </a:p>
          <a:p>
            <a:pPr marL="342900" indent="-342900">
              <a:buAutoNum type="alphaLcParenR"/>
            </a:pPr>
            <a:r>
              <a:rPr lang="en-GB" dirty="0" smtClean="0"/>
              <a:t>18 – 12n²</a:t>
            </a:r>
          </a:p>
          <a:p>
            <a:pPr marL="342900" indent="-342900">
              <a:buAutoNum type="alphaLcParenR"/>
            </a:pPr>
            <a:r>
              <a:rPr lang="en-GB" dirty="0" smtClean="0"/>
              <a:t>10 – 50t³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24816" y="2560539"/>
            <a:ext cx="28440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2) Factorise the following as much as possible:</a:t>
            </a:r>
          </a:p>
          <a:p>
            <a:pPr marL="342900" indent="-342900">
              <a:buAutoNum type="alphaLcParenR"/>
            </a:pPr>
            <a:r>
              <a:rPr lang="en-GB" dirty="0" smtClean="0"/>
              <a:t>5x² - 15x + 10</a:t>
            </a:r>
          </a:p>
          <a:p>
            <a:pPr marL="342900" indent="-342900">
              <a:buAutoNum type="alphaLcParenR"/>
            </a:pPr>
            <a:r>
              <a:rPr lang="en-GB" dirty="0" smtClean="0"/>
              <a:t>3x² + 9x + 12</a:t>
            </a:r>
          </a:p>
          <a:p>
            <a:pPr marL="342900" indent="-342900">
              <a:buAutoNum type="alphaLcParenR"/>
            </a:pPr>
            <a:r>
              <a:rPr lang="en-GB" dirty="0" smtClean="0"/>
              <a:t>4x² + 8x – 16</a:t>
            </a:r>
          </a:p>
          <a:p>
            <a:pPr marL="342900" indent="-342900">
              <a:buAutoNum type="alphaLcParenR"/>
            </a:pPr>
            <a:r>
              <a:rPr lang="en-GB" dirty="0" smtClean="0"/>
              <a:t>6x² - 18x – 24</a:t>
            </a:r>
          </a:p>
          <a:p>
            <a:pPr marL="342900" indent="-342900">
              <a:buAutoNum type="alphaLcParenR"/>
            </a:pPr>
            <a:r>
              <a:rPr lang="en-GB" dirty="0" smtClean="0"/>
              <a:t>12x² + 36 - 108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232636" y="4868863"/>
                <a:ext cx="5563500" cy="182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3) Factorise the following as much as possible: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8</m:t>
                        </m:r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  <m:r>
                          <a:rPr lang="en-GB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12</m:t>
                        </m:r>
                        <m:r>
                          <a:rPr lang="en-GB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  <m:r>
                          <a:rPr lang="en-GB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18</m:t>
                        </m:r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27</m:t>
                        </m:r>
                        <m:r>
                          <a:rPr lang="en-GB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28</m:t>
                        </m:r>
                        <m:r>
                          <a:rPr lang="en-GB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42</m:t>
                        </m:r>
                        <m:r>
                          <a:rPr lang="en-GB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36" y="4868863"/>
                <a:ext cx="5563500" cy="182421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76" t="-1672" b="-3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6230310" y="4317038"/>
                <a:ext cx="2808287" cy="2098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Factorise the following as much as possible: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+15</m:t>
                    </m:r>
                  </m:oMath>
                </a14:m>
                <a:endParaRPr lang="en-GB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5</m:t>
                    </m:r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20</m:t>
                        </m:r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25</m:t>
                        </m:r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11</m:t>
                    </m:r>
                    <m:r>
                      <a:rPr lang="en-GB" b="0" i="1" smtClean="0">
                        <a:latin typeface="Cambria Math"/>
                      </a:rPr>
                      <m:t>𝑟</m:t>
                    </m:r>
                    <m:r>
                      <a:rPr lang="en-GB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33</m:t>
                        </m:r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44</m:t>
                        </m:r>
                        <m:r>
                          <a:rPr lang="en-GB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14</m:t>
                        </m:r>
                        <m:r>
                          <a:rPr lang="en-GB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21</m:t>
                        </m:r>
                        <m:r>
                          <a:rPr lang="en-GB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−35</m:t>
                    </m:r>
                    <m:r>
                      <a:rPr lang="en-GB" b="0" i="1" smtClean="0">
                        <a:latin typeface="Cambria Math"/>
                      </a:rPr>
                      <m:t>𝑒</m:t>
                    </m:r>
                  </m:oMath>
                </a14:m>
                <a:endParaRPr lang="en-GB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9</m:t>
                        </m:r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310" y="4317038"/>
                <a:ext cx="2808287" cy="209813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735" t="-1453" r="-23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24816" y="549275"/>
            <a:ext cx="257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do you factorise </a:t>
            </a:r>
          </a:p>
          <a:p>
            <a:pPr algn="ctr"/>
            <a:r>
              <a:rPr lang="en-GB" dirty="0" smtClean="0"/>
              <a:t>x² + 7x + 10?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95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FOS;K.Howell@seaham.durham.sch.uk</dc:creator>
  <cp:lastModifiedBy>Joanne Morgan</cp:lastModifiedBy>
  <cp:revision>19</cp:revision>
  <dcterms:created xsi:type="dcterms:W3CDTF">2014-07-24T18:08:34Z</dcterms:created>
  <dcterms:modified xsi:type="dcterms:W3CDTF">2018-08-28T13:24:44Z</dcterms:modified>
</cp:coreProperties>
</file>