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27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31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2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89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7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02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73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28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56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57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12/07/2015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50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929" y="85064"/>
            <a:ext cx="2954215" cy="193967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8965" y="93926"/>
            <a:ext cx="2967487" cy="193081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1573" y="85064"/>
            <a:ext cx="2967491" cy="19396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928" y="2100943"/>
            <a:ext cx="5979523" cy="4648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04274" y="2100943"/>
            <a:ext cx="2954788" cy="46482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628" y="102789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Literacy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33843" y="102789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Research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1573" y="102789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Memory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826" y="2100943"/>
            <a:ext cx="593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Skills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75649" y="2100943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Stretch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68689" y="2686105"/>
                <a:ext cx="2752455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Section A – Expand:</a:t>
                </a: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GB" sz="20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endParaRPr lang="en-GB" sz="20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20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</m:oMath>
                </a14:m>
                <a:endParaRPr lang="en-GB" sz="20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</m:oMath>
                </a14:m>
                <a:endParaRPr lang="en-GB" sz="20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</m:oMath>
                </a14:m>
                <a:endParaRPr lang="en-GB" sz="20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−6)(2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20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endParaRPr lang="en-GB" sz="20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−8)</m:t>
                    </m:r>
                  </m:oMath>
                </a14:m>
                <a:endParaRPr lang="en-GB" sz="2000" b="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89" y="2686105"/>
                <a:ext cx="2752455" cy="34778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212" t="-1053" b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3021144" y="2686105"/>
                <a:ext cx="2752455" cy="3552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Section B - Factorise:</a:t>
                </a:r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+36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2000" dirty="0" smtClean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144" y="2686105"/>
                <a:ext cx="2752455" cy="3552191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439" t="-10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6205440" y="2686105"/>
                <a:ext cx="2752455" cy="3552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Factorise:</a:t>
                </a:r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endParaRPr lang="en-GB" sz="2000" dirty="0" smtClean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440" y="2686105"/>
                <a:ext cx="2752455" cy="3552191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439" t="-10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10725" y="431175"/>
            <a:ext cx="1666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Expand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Factor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Quadratic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Sum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Product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Coefficient</a:t>
            </a:r>
            <a:endParaRPr lang="en-GB" sz="1600" dirty="0">
              <a:latin typeface="Arial Rounded MT Bold" panose="020F07040305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91664" y="431175"/>
            <a:ext cx="2896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How does factorising quadratics help you to solve quadratic equations?</a:t>
            </a:r>
            <a:endParaRPr lang="en-GB" sz="1600" dirty="0">
              <a:latin typeface="Arial Rounded MT Bold" panose="020F07040305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04560" y="464674"/>
            <a:ext cx="93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Rounded MT Bold" panose="020F0704030504030204" pitchFamily="34" charset="0"/>
              </a:rPr>
              <a:t>F – first</a:t>
            </a:r>
          </a:p>
          <a:p>
            <a:r>
              <a:rPr lang="en-GB" sz="1200" dirty="0" smtClean="0">
                <a:latin typeface="Arial Rounded MT Bold" panose="020F0704030504030204" pitchFamily="34" charset="0"/>
              </a:rPr>
              <a:t>O – outers</a:t>
            </a:r>
          </a:p>
          <a:p>
            <a:r>
              <a:rPr lang="en-GB" sz="1200" dirty="0" smtClean="0">
                <a:latin typeface="Arial Rounded MT Bold" panose="020F0704030504030204" pitchFamily="34" charset="0"/>
              </a:rPr>
              <a:t>I – inners</a:t>
            </a:r>
          </a:p>
          <a:p>
            <a:r>
              <a:rPr lang="en-GB" sz="1200" dirty="0" smtClean="0">
                <a:latin typeface="Arial Rounded MT Bold" panose="020F0704030504030204" pitchFamily="34" charset="0"/>
              </a:rPr>
              <a:t>L - lasts</a:t>
            </a:r>
            <a:endParaRPr lang="en-GB" sz="1200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7051963" y="662007"/>
                <a:ext cx="17525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GB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963" y="662007"/>
                <a:ext cx="1752599" cy="369332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rved Down Arrow 4"/>
          <p:cNvSpPr/>
          <p:nvPr/>
        </p:nvSpPr>
        <p:spPr>
          <a:xfrm>
            <a:off x="7334644" y="539610"/>
            <a:ext cx="714375" cy="159108"/>
          </a:xfrm>
          <a:prstGeom prst="curved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7362825" y="989885"/>
            <a:ext cx="1095375" cy="272287"/>
          </a:xfrm>
          <a:prstGeom prst="curved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>
            <a:off x="7762875" y="987722"/>
            <a:ext cx="361950" cy="178056"/>
          </a:xfrm>
          <a:prstGeom prst="curved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7848420" y="551614"/>
            <a:ext cx="609780" cy="148670"/>
          </a:xfrm>
          <a:prstGeom prst="curved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6118193" y="1302755"/>
                <a:ext cx="2810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b="0" dirty="0" smtClean="0">
                  <a:latin typeface="Arial Rounded MT Bold" panose="020F07040305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193" y="1302755"/>
                <a:ext cx="2810840" cy="646331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89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Brookes</dc:creator>
  <cp:lastModifiedBy>Joanne Morgan</cp:lastModifiedBy>
  <cp:revision>6</cp:revision>
  <dcterms:created xsi:type="dcterms:W3CDTF">2015-06-23T21:22:09Z</dcterms:created>
  <dcterms:modified xsi:type="dcterms:W3CDTF">2015-07-12T15:01:37Z</dcterms:modified>
</cp:coreProperties>
</file>