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1734-9246-4FE3-B0FF-DDB6118FE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C76B-06CD-452A-AE63-B0435A8D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8FF2-14E6-4879-975C-2D22C1376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72F3-21EB-41CB-8CC4-682A1BE50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4577-267B-4759-8C76-742C3BCE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E02F-256A-4C83-985E-8BCD02D61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0923-17AE-48E8-91C8-9E4984FDC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7EFF-A7C8-40FB-9C76-163E2551A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9C59-7BA0-4C3D-A1FB-40183FC62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CA-AFF6-41D9-A27B-DF17F37E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8469-5D3C-497C-8320-253659EF8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1043E4-407A-4B99-A564-0EB87B5A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75" y="71438"/>
            <a:ext cx="284480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1438" y="1989138"/>
            <a:ext cx="5940425" cy="4797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6156325" y="1989138"/>
            <a:ext cx="2879725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6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3132138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9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1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2" name="Text Box 35"/>
          <p:cNvSpPr txBox="1">
            <a:spLocks noChangeArrowheads="1"/>
          </p:cNvSpPr>
          <p:nvPr/>
        </p:nvSpPr>
        <p:spPr bwMode="auto">
          <a:xfrm>
            <a:off x="3188140" y="416036"/>
            <a:ext cx="273685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>
                <a:latin typeface="Comic Sans MS" pitchFamily="66" charset="0"/>
              </a:rPr>
              <a:t>The history of measures</a:t>
            </a:r>
            <a:endParaRPr lang="en-US" sz="1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1400" dirty="0" smtClean="0">
                <a:latin typeface="Comic Sans MS" pitchFamily="66" charset="0"/>
              </a:rPr>
              <a:t>Find out when Metric Measures became law in the UK.</a:t>
            </a:r>
            <a:endParaRPr lang="en-US" sz="1600" dirty="0">
              <a:latin typeface="Comic Sans MS" pitchFamily="66" charset="0"/>
            </a:endParaRPr>
          </a:p>
        </p:txBody>
      </p:sp>
      <p:sp>
        <p:nvSpPr>
          <p:cNvPr id="2064" name="TextBox 1"/>
          <p:cNvSpPr txBox="1">
            <a:spLocks noChangeArrowheads="1"/>
          </p:cNvSpPr>
          <p:nvPr/>
        </p:nvSpPr>
        <p:spPr bwMode="auto">
          <a:xfrm>
            <a:off x="71437" y="426687"/>
            <a:ext cx="291623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omic Sans MS" pitchFamily="66" charset="0"/>
              </a:rPr>
              <a:t>Unscramble these anagrams: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IAMRLPIE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REIMTC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SAMEERU</a:t>
            </a:r>
          </a:p>
          <a:p>
            <a:pPr algn="ctr"/>
            <a:r>
              <a:rPr lang="en-US" sz="1600" dirty="0" smtClean="0">
                <a:latin typeface="Candara" panose="020E0502030303020204" pitchFamily="34" charset="0"/>
              </a:rPr>
              <a:t>NLGEHT</a:t>
            </a:r>
          </a:p>
          <a:p>
            <a:pPr algn="ctr"/>
            <a:endParaRPr lang="en-US" dirty="0" smtClean="0">
              <a:latin typeface="Comic Sans MS" pitchFamily="66" charset="0"/>
            </a:endParaRPr>
          </a:p>
        </p:txBody>
      </p:sp>
      <p:sp>
        <p:nvSpPr>
          <p:cNvPr id="19" name="Text Box 35"/>
          <p:cNvSpPr txBox="1">
            <a:spLocks noChangeArrowheads="1"/>
          </p:cNvSpPr>
          <p:nvPr/>
        </p:nvSpPr>
        <p:spPr bwMode="auto">
          <a:xfrm>
            <a:off x="6300775" y="481002"/>
            <a:ext cx="11525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LENGTH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10mm = 1cm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100cm = 1m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1000m = 1km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7533768" y="426687"/>
            <a:ext cx="14762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MASS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1000g = 1kg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1000kg = 1 </a:t>
            </a:r>
            <a:r>
              <a:rPr lang="en-US" sz="1200" dirty="0" err="1" smtClean="0">
                <a:latin typeface="Comic Sans MS" pitchFamily="66" charset="0"/>
              </a:rPr>
              <a:t>tonne</a:t>
            </a:r>
            <a:endParaRPr lang="en-US" sz="1200" dirty="0" smtClean="0">
              <a:latin typeface="Comic Sans MS" pitchFamily="66" charset="0"/>
            </a:endParaRPr>
          </a:p>
        </p:txBody>
      </p:sp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7587264" y="1295690"/>
            <a:ext cx="11525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CAPACITY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omic Sans MS" pitchFamily="66" charset="0"/>
              </a:rPr>
              <a:t>1000ml = 1 L</a:t>
            </a:r>
          </a:p>
        </p:txBody>
      </p:sp>
      <p:sp>
        <p:nvSpPr>
          <p:cNvPr id="5" name="Rectangle 4"/>
          <p:cNvSpPr/>
          <p:nvPr/>
        </p:nvSpPr>
        <p:spPr>
          <a:xfrm>
            <a:off x="6302142" y="4350413"/>
            <a:ext cx="25740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/>
              <a:t>Question 2</a:t>
            </a:r>
          </a:p>
          <a:p>
            <a:r>
              <a:rPr lang="en-GB" sz="1200" dirty="0" smtClean="0"/>
              <a:t>Estimate the following and then find the actual measurement: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Hand:</a:t>
            </a:r>
          </a:p>
          <a:p>
            <a:r>
              <a:rPr lang="en-GB" sz="1200" dirty="0" smtClean="0"/>
              <a:t>Estimate:______________</a:t>
            </a:r>
          </a:p>
          <a:p>
            <a:r>
              <a:rPr lang="en-GB" sz="1200" dirty="0" smtClean="0"/>
              <a:t>Actual:________________</a:t>
            </a:r>
          </a:p>
          <a:p>
            <a:endParaRPr lang="en-GB" sz="1200" dirty="0"/>
          </a:p>
          <a:p>
            <a:r>
              <a:rPr lang="en-GB" sz="1200" dirty="0" smtClean="0"/>
              <a:t>b) Maths Book:</a:t>
            </a:r>
          </a:p>
          <a:p>
            <a:r>
              <a:rPr lang="en-GB" sz="1200" dirty="0" smtClean="0"/>
              <a:t>Estimate:______________</a:t>
            </a:r>
          </a:p>
          <a:p>
            <a:r>
              <a:rPr lang="en-GB" sz="1200" dirty="0" smtClean="0"/>
              <a:t>Actual:________________</a:t>
            </a:r>
            <a:endParaRPr lang="en-GB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240851" y="2648712"/>
            <a:ext cx="2795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Question 1</a:t>
            </a:r>
          </a:p>
          <a:p>
            <a:r>
              <a:rPr lang="en-GB" sz="1200" dirty="0"/>
              <a:t>M</a:t>
            </a:r>
            <a:r>
              <a:rPr lang="en-GB" sz="1200" dirty="0" smtClean="0"/>
              <a:t>ake a sensible estimate for:</a:t>
            </a:r>
          </a:p>
          <a:p>
            <a:pPr marL="228600" indent="-228600">
              <a:buAutoNum type="alphaLcParenR"/>
            </a:pPr>
            <a:r>
              <a:rPr lang="en-GB" sz="1200" dirty="0" smtClean="0"/>
              <a:t>The weight of an adult</a:t>
            </a:r>
          </a:p>
          <a:p>
            <a:pPr marL="228600" indent="-228600">
              <a:buAutoNum type="alphaLcParenR"/>
            </a:pPr>
            <a:endParaRPr lang="en-GB" sz="1200" dirty="0"/>
          </a:p>
          <a:p>
            <a:pPr marL="228600" indent="-228600">
              <a:buAutoNum type="alphaLcParenR"/>
            </a:pPr>
            <a:r>
              <a:rPr lang="en-GB" sz="1200" dirty="0" smtClean="0"/>
              <a:t>The length of a pencil</a:t>
            </a:r>
          </a:p>
          <a:p>
            <a:pPr marL="228600" indent="-228600">
              <a:buAutoNum type="alphaLcParenR"/>
            </a:pPr>
            <a:endParaRPr lang="en-GB" sz="1200" dirty="0"/>
          </a:p>
          <a:p>
            <a:pPr marL="228600" indent="-228600">
              <a:buAutoNum type="alphaLcParenR"/>
            </a:pPr>
            <a:r>
              <a:rPr lang="en-GB" sz="1200" dirty="0" smtClean="0"/>
              <a:t>The capacity of a tea cup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6122" t="20203" r="26937" b="14151"/>
          <a:stretch/>
        </p:blipFill>
        <p:spPr bwMode="auto">
          <a:xfrm>
            <a:off x="373032" y="2589719"/>
            <a:ext cx="5279087" cy="415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23</cp:revision>
  <cp:lastPrinted>2014-11-17T14:59:40Z</cp:lastPrinted>
  <dcterms:created xsi:type="dcterms:W3CDTF">2014-07-24T18:08:34Z</dcterms:created>
  <dcterms:modified xsi:type="dcterms:W3CDTF">2018-12-09T15:17:57Z</dcterms:modified>
</cp:coreProperties>
</file>