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7050" cy="9656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0C2C4-6C24-46B9-B283-1D9A3242EA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BDF98-7FD2-45A0-9C25-80DF37AAF1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B1890-34DE-48C4-9A49-79774AD0A6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3756-F54F-45B7-A6AC-FF3F1ABA02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663C7-09FB-42BE-AACC-AF7B540133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0ECC2-9463-43FF-BAFD-7383285D40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63847-4DAC-4A7B-B8B6-9FE047A7DD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C0FCF-CCA5-4554-B7EB-C2AB1B009D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0B391-B98B-4C39-B389-6B6E1B86F1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B7E58-CFD6-4905-ADC8-4882C99285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BD43D-E6AF-40EC-848D-D0B30C4AB2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346B0EA-0F14-46EF-8FB9-1F2AB80DEE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1447800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Box 1"/>
          <p:cNvSpPr txBox="1">
            <a:spLocks noChangeArrowheads="1"/>
          </p:cNvSpPr>
          <p:nvPr/>
        </p:nvSpPr>
        <p:spPr bwMode="auto">
          <a:xfrm>
            <a:off x="193675" y="404813"/>
            <a:ext cx="25781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omic Sans MS" pitchFamily="66" charset="0"/>
              </a:rPr>
              <a:t>Acute    Obtuse   Reflex    Straight</a:t>
            </a:r>
          </a:p>
          <a:p>
            <a:pPr algn="ctr"/>
            <a:r>
              <a:rPr lang="en-GB" sz="2000">
                <a:latin typeface="Comic Sans MS" pitchFamily="66" charset="0"/>
              </a:rPr>
              <a:t>Right angle  </a:t>
            </a:r>
          </a:p>
        </p:txBody>
      </p:sp>
      <p:sp>
        <p:nvSpPr>
          <p:cNvPr id="2062" name="TextBox 2"/>
          <p:cNvSpPr txBox="1">
            <a:spLocks noChangeArrowheads="1"/>
          </p:cNvSpPr>
          <p:nvPr/>
        </p:nvSpPr>
        <p:spPr bwMode="auto">
          <a:xfrm>
            <a:off x="6142038" y="442913"/>
            <a:ext cx="28225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>
                <a:latin typeface="Comic Sans MS" pitchFamily="66" charset="0"/>
              </a:rPr>
              <a:t>Right angle = 90</a:t>
            </a:r>
            <a:r>
              <a:rPr lang="en-GB" sz="16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°</a:t>
            </a:r>
          </a:p>
          <a:p>
            <a:pPr algn="ctr"/>
            <a:r>
              <a:rPr lang="en-GB" sz="16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Angles on a straight line = 180°</a:t>
            </a:r>
          </a:p>
          <a:p>
            <a:pPr algn="ctr"/>
            <a:r>
              <a:rPr lang="en-GB" sz="160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Angles round a point = 360</a:t>
            </a:r>
            <a:r>
              <a:rPr lang="en-GB" sz="1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°</a:t>
            </a:r>
            <a:endParaRPr lang="en-GB" sz="1600">
              <a:latin typeface="Comic Sans MS" pitchFamily="66" charset="0"/>
            </a:endParaRPr>
          </a:p>
        </p:txBody>
      </p:sp>
      <p:grpSp>
        <p:nvGrpSpPr>
          <p:cNvPr id="2063" name="Group 3"/>
          <p:cNvGrpSpPr>
            <a:grpSpLocks/>
          </p:cNvGrpSpPr>
          <p:nvPr/>
        </p:nvGrpSpPr>
        <p:grpSpPr bwMode="auto">
          <a:xfrm>
            <a:off x="188913" y="2636838"/>
            <a:ext cx="5643562" cy="2436812"/>
            <a:chOff x="-16598" y="2576273"/>
            <a:chExt cx="6021539" cy="2639011"/>
          </a:xfrm>
        </p:grpSpPr>
        <p:pic>
          <p:nvPicPr>
            <p:cNvPr id="2072" name="Picture 9"/>
            <p:cNvPicPr>
              <a:picLocks noChangeAspect="1" noChangeArrowheads="1"/>
            </p:cNvPicPr>
            <p:nvPr/>
          </p:nvPicPr>
          <p:blipFill>
            <a:blip r:embed="rId4"/>
            <a:srcRect t="20036" r="36131"/>
            <a:stretch>
              <a:fillRect/>
            </a:stretch>
          </p:blipFill>
          <p:spPr bwMode="auto">
            <a:xfrm>
              <a:off x="-16598" y="2576273"/>
              <a:ext cx="3234135" cy="2639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73" name="Picture 10"/>
            <p:cNvPicPr>
              <a:picLocks noChangeAspect="1" noChangeArrowheads="1"/>
            </p:cNvPicPr>
            <p:nvPr/>
          </p:nvPicPr>
          <p:blipFill>
            <a:blip r:embed="rId5"/>
            <a:srcRect r="38972"/>
            <a:stretch>
              <a:fillRect/>
            </a:stretch>
          </p:blipFill>
          <p:spPr bwMode="auto">
            <a:xfrm>
              <a:off x="3060923" y="2916475"/>
              <a:ext cx="2944018" cy="2298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064" name="Picture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3" y="5445125"/>
            <a:ext cx="5726112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5" name="TextBox 4"/>
          <p:cNvSpPr txBox="1">
            <a:spLocks noChangeArrowheads="1"/>
          </p:cNvSpPr>
          <p:nvPr/>
        </p:nvSpPr>
        <p:spPr bwMode="auto">
          <a:xfrm>
            <a:off x="288925" y="5229225"/>
            <a:ext cx="3203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Work out the missing angles</a:t>
            </a:r>
          </a:p>
        </p:txBody>
      </p:sp>
      <p:grpSp>
        <p:nvGrpSpPr>
          <p:cNvPr id="2066" name="Group 5"/>
          <p:cNvGrpSpPr>
            <a:grpSpLocks/>
          </p:cNvGrpSpPr>
          <p:nvPr/>
        </p:nvGrpSpPr>
        <p:grpSpPr bwMode="auto">
          <a:xfrm>
            <a:off x="6783388" y="3235325"/>
            <a:ext cx="1722437" cy="3376613"/>
            <a:chOff x="6593255" y="2411255"/>
            <a:chExt cx="1920098" cy="4753802"/>
          </a:xfrm>
        </p:grpSpPr>
        <p:pic>
          <p:nvPicPr>
            <p:cNvPr id="2069" name="Picture 16"/>
            <p:cNvPicPr>
              <a:picLocks noChangeAspect="1" noChangeArrowheads="1"/>
            </p:cNvPicPr>
            <p:nvPr/>
          </p:nvPicPr>
          <p:blipFill>
            <a:blip r:embed="rId7"/>
            <a:srcRect r="65659"/>
            <a:stretch>
              <a:fillRect/>
            </a:stretch>
          </p:blipFill>
          <p:spPr bwMode="auto">
            <a:xfrm>
              <a:off x="6593255" y="2411255"/>
              <a:ext cx="1920098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0" name="Picture 17"/>
            <p:cNvPicPr>
              <a:picLocks noChangeAspect="1" noChangeArrowheads="1"/>
            </p:cNvPicPr>
            <p:nvPr/>
          </p:nvPicPr>
          <p:blipFill>
            <a:blip r:embed="rId7"/>
            <a:srcRect l="35385" r="34555"/>
            <a:stretch>
              <a:fillRect/>
            </a:stretch>
          </p:blipFill>
          <p:spPr bwMode="auto">
            <a:xfrm>
              <a:off x="6782070" y="3916028"/>
              <a:ext cx="1680723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1" name="Picture 18"/>
            <p:cNvPicPr>
              <a:picLocks noChangeAspect="1" noChangeArrowheads="1"/>
            </p:cNvPicPr>
            <p:nvPr/>
          </p:nvPicPr>
          <p:blipFill>
            <a:blip r:embed="rId7"/>
            <a:srcRect l="66469"/>
            <a:stretch>
              <a:fillRect/>
            </a:stretch>
          </p:blipFill>
          <p:spPr bwMode="auto">
            <a:xfrm>
              <a:off x="6636451" y="5517232"/>
              <a:ext cx="1874804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67" name="TextBox 25"/>
          <p:cNvSpPr txBox="1">
            <a:spLocks noChangeArrowheads="1"/>
          </p:cNvSpPr>
          <p:nvPr/>
        </p:nvSpPr>
        <p:spPr bwMode="auto">
          <a:xfrm>
            <a:off x="6227763" y="2746375"/>
            <a:ext cx="25923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Work out the missing angles</a:t>
            </a:r>
          </a:p>
        </p:txBody>
      </p:sp>
      <p:sp>
        <p:nvSpPr>
          <p:cNvPr id="2068" name="TextBox 6"/>
          <p:cNvSpPr txBox="1">
            <a:spLocks noChangeArrowheads="1"/>
          </p:cNvSpPr>
          <p:nvPr/>
        </p:nvSpPr>
        <p:spPr bwMode="auto">
          <a:xfrm>
            <a:off x="3132138" y="404813"/>
            <a:ext cx="2879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Look for the different angles that are in your home.  Record what you find.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Arial Unicode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10</cp:revision>
  <cp:lastPrinted>2015-01-21T20:43:48Z</cp:lastPrinted>
  <dcterms:created xsi:type="dcterms:W3CDTF">2014-07-24T18:08:34Z</dcterms:created>
  <dcterms:modified xsi:type="dcterms:W3CDTF">2015-01-29T13:20:13Z</dcterms:modified>
</cp:coreProperties>
</file>