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69" d="100"/>
          <a:sy n="69" d="100"/>
        </p:scale>
        <p:origin x="-540" y="-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F1026-FC5E-4A56-B6C4-1997DC15425A}" type="datetimeFigureOut">
              <a:rPr lang="en-GB" smtClean="0"/>
              <a:pPr/>
              <a:t>27/11/2014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E4B7E-3D14-42FF-A311-27B0347240F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3026190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F1026-FC5E-4A56-B6C4-1997DC15425A}" type="datetimeFigureOut">
              <a:rPr lang="en-GB" smtClean="0"/>
              <a:pPr/>
              <a:t>27/11/2014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E4B7E-3D14-42FF-A311-27B0347240F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2878371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F1026-FC5E-4A56-B6C4-1997DC15425A}" type="datetimeFigureOut">
              <a:rPr lang="en-GB" smtClean="0"/>
              <a:pPr/>
              <a:t>27/11/2014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E4B7E-3D14-42FF-A311-27B0347240F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1916892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F1026-FC5E-4A56-B6C4-1997DC15425A}" type="datetimeFigureOut">
              <a:rPr lang="en-GB" smtClean="0"/>
              <a:pPr/>
              <a:t>27/11/2014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E4B7E-3D14-42FF-A311-27B0347240F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7123912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F1026-FC5E-4A56-B6C4-1997DC15425A}" type="datetimeFigureOut">
              <a:rPr lang="en-GB" smtClean="0"/>
              <a:pPr/>
              <a:t>27/11/2014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E4B7E-3D14-42FF-A311-27B0347240F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0922276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F1026-FC5E-4A56-B6C4-1997DC15425A}" type="datetimeFigureOut">
              <a:rPr lang="en-GB" smtClean="0"/>
              <a:pPr/>
              <a:t>27/11/2014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E4B7E-3D14-42FF-A311-27B0347240F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5058532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F1026-FC5E-4A56-B6C4-1997DC15425A}" type="datetimeFigureOut">
              <a:rPr lang="en-GB" smtClean="0"/>
              <a:pPr/>
              <a:t>27/11/2014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E4B7E-3D14-42FF-A311-27B0347240F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7078309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F1026-FC5E-4A56-B6C4-1997DC15425A}" type="datetimeFigureOut">
              <a:rPr lang="en-GB" smtClean="0"/>
              <a:pPr/>
              <a:t>27/11/2014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E4B7E-3D14-42FF-A311-27B0347240F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1725115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F1026-FC5E-4A56-B6C4-1997DC15425A}" type="datetimeFigureOut">
              <a:rPr lang="en-GB" smtClean="0"/>
              <a:pPr/>
              <a:t>27/11/2014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E4B7E-3D14-42FF-A311-27B0347240F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5476061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F1026-FC5E-4A56-B6C4-1997DC15425A}" type="datetimeFigureOut">
              <a:rPr lang="en-GB" smtClean="0"/>
              <a:pPr/>
              <a:t>27/11/2014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E4B7E-3D14-42FF-A311-27B0347240F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7550422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F1026-FC5E-4A56-B6C4-1997DC15425A}" type="datetimeFigureOut">
              <a:rPr lang="en-GB" smtClean="0"/>
              <a:pPr/>
              <a:t>27/11/2014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E4B7E-3D14-42FF-A311-27B0347240F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6055774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DF1026-FC5E-4A56-B6C4-1997DC15425A}" type="datetimeFigureOut">
              <a:rPr lang="en-GB" smtClean="0"/>
              <a:pPr/>
              <a:t>27/11/2014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DE4B7E-3D14-42FF-A311-27B0347240F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391474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92100" y="342900"/>
            <a:ext cx="3771900" cy="2095500"/>
          </a:xfrm>
          <a:prstGeom prst="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292100" y="203200"/>
            <a:ext cx="1572866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0" cap="none" spc="0" dirty="0" smtClean="0">
                <a:ln w="0"/>
                <a:solidFill>
                  <a:srgbClr val="7030A0"/>
                </a:solidFill>
                <a:effectLst>
                  <a:reflection blurRad="6350" stA="53000" endA="300" endPos="35500" dir="5400000" sy="-90000" algn="bl" rotWithShape="0"/>
                </a:effectLst>
              </a:rPr>
              <a:t>Literacy </a:t>
            </a:r>
            <a:endParaRPr lang="en-US" sz="3200" b="0" cap="none" spc="0" dirty="0">
              <a:ln w="0"/>
              <a:solidFill>
                <a:srgbClr val="7030A0"/>
              </a:soli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267200" y="342900"/>
            <a:ext cx="3647674" cy="2095500"/>
          </a:xfrm>
          <a:prstGeom prst="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" name="Rectangle 6"/>
          <p:cNvSpPr/>
          <p:nvPr/>
        </p:nvSpPr>
        <p:spPr>
          <a:xfrm>
            <a:off x="4224765" y="229175"/>
            <a:ext cx="1784015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0" cap="none" spc="0" dirty="0" smtClean="0">
                <a:ln w="0"/>
                <a:solidFill>
                  <a:srgbClr val="00B050"/>
                </a:solidFill>
                <a:effectLst>
                  <a:reflection blurRad="6350" stA="53000" endA="300" endPos="35500" dir="5400000" sy="-90000" algn="bl" rotWithShape="0"/>
                </a:effectLst>
              </a:rPr>
              <a:t>Research </a:t>
            </a:r>
            <a:endParaRPr lang="en-US" sz="3200" b="0" cap="none" spc="0" dirty="0">
              <a:ln w="0"/>
              <a:solidFill>
                <a:srgbClr val="00B050"/>
              </a:soli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118074" y="342900"/>
            <a:ext cx="3817197" cy="2095500"/>
          </a:xfrm>
          <a:prstGeom prst="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" name="Rectangle 8"/>
          <p:cNvSpPr/>
          <p:nvPr/>
        </p:nvSpPr>
        <p:spPr>
          <a:xfrm>
            <a:off x="8118074" y="266701"/>
            <a:ext cx="1707903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0" cap="none" spc="0" dirty="0" smtClean="0">
                <a:ln w="0"/>
                <a:solidFill>
                  <a:srgbClr val="FF0000"/>
                </a:solidFill>
                <a:effectLst>
                  <a:reflection blurRad="6350" stA="53000" endA="300" endPos="35500" dir="5400000" sy="-90000" algn="bl" rotWithShape="0"/>
                </a:effectLst>
              </a:rPr>
              <a:t>Memory </a:t>
            </a:r>
            <a:endParaRPr lang="en-US" sz="3200" b="0" cap="none" spc="0" dirty="0">
              <a:ln w="0"/>
              <a:solidFill>
                <a:srgbClr val="FF0000"/>
              </a:soli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77466" y="2565400"/>
            <a:ext cx="7393334" cy="4127500"/>
          </a:xfrm>
          <a:prstGeom prst="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1" name="Rectangle 10"/>
          <p:cNvSpPr/>
          <p:nvPr/>
        </p:nvSpPr>
        <p:spPr>
          <a:xfrm>
            <a:off x="292100" y="2565400"/>
            <a:ext cx="936475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0" cap="none" spc="0" dirty="0" smtClean="0">
                <a:ln w="0"/>
                <a:solidFill>
                  <a:srgbClr val="0070C0"/>
                </a:solidFill>
                <a:effectLst>
                  <a:reflection blurRad="6350" stA="53000" endA="300" endPos="35500" dir="5400000" sy="-90000" algn="bl" rotWithShape="0"/>
                </a:effectLst>
              </a:rPr>
              <a:t>Skill </a:t>
            </a:r>
            <a:endParaRPr lang="en-US" sz="3200" b="0" cap="none" spc="0" dirty="0">
              <a:ln w="0"/>
              <a:solidFill>
                <a:srgbClr val="0070C0"/>
              </a:soli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861300" y="2591374"/>
            <a:ext cx="4127500" cy="4101525"/>
          </a:xfrm>
          <a:prstGeom prst="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3" name="Rectangle 12"/>
          <p:cNvSpPr/>
          <p:nvPr/>
        </p:nvSpPr>
        <p:spPr>
          <a:xfrm>
            <a:off x="7914874" y="2591375"/>
            <a:ext cx="1465722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0" cap="none" spc="0" dirty="0" smtClean="0">
                <a:ln w="0"/>
                <a:solidFill>
                  <a:schemeClr val="accent2">
                    <a:lumMod val="75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</a:rPr>
              <a:t>Stretch </a:t>
            </a:r>
            <a:endParaRPr lang="en-US" sz="3200" b="0" cap="none" spc="0" dirty="0">
              <a:ln w="0"/>
              <a:solidFill>
                <a:schemeClr val="accent2">
                  <a:lumMod val="75000"/>
                </a:schemeClr>
              </a:soli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38307" y="-25916"/>
            <a:ext cx="31344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Angles inside triangles</a:t>
            </a:r>
            <a:endParaRPr lang="en-GB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15" name="TextBox 14"/>
              <p:cNvSpPr txBox="1"/>
              <p:nvPr/>
            </p:nvSpPr>
            <p:spPr>
              <a:xfrm>
                <a:off x="4511821" y="714394"/>
                <a:ext cx="2971800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 smtClean="0"/>
                  <a:t>Why do angles inside triangles add up to make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180</m:t>
                        </m:r>
                      </m:e>
                      <m:sup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𝑜</m:t>
                        </m:r>
                      </m:sup>
                    </m:sSup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en-GB" sz="2400" dirty="0"/>
              </a:p>
            </p:txBody>
          </p:sp>
        </mc:Choice>
        <mc:Fallback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11821" y="714394"/>
                <a:ext cx="2971800" cy="1200329"/>
              </a:xfrm>
              <a:prstGeom prst="rect">
                <a:avLst/>
              </a:prstGeom>
              <a:blipFill rotWithShape="0">
                <a:blip r:embed="rId2" cstate="print"/>
                <a:stretch>
                  <a:fillRect l="-3074" t="-4061" b="-1066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Right Triangle 15"/>
          <p:cNvSpPr/>
          <p:nvPr/>
        </p:nvSpPr>
        <p:spPr>
          <a:xfrm>
            <a:off x="671437" y="3237925"/>
            <a:ext cx="1754263" cy="977900"/>
          </a:xfrm>
          <a:prstGeom prst="rtTriangl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 16"/>
          <p:cNvSpPr/>
          <p:nvPr/>
        </p:nvSpPr>
        <p:spPr>
          <a:xfrm>
            <a:off x="671437" y="4049575"/>
            <a:ext cx="179463" cy="16625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18" name="TextBox 17"/>
              <p:cNvSpPr txBox="1"/>
              <p:nvPr/>
            </p:nvSpPr>
            <p:spPr>
              <a:xfrm>
                <a:off x="595237" y="3340675"/>
                <a:ext cx="33186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35</m:t>
                          </m:r>
                        </m:e>
                        <m:sup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𝑜</m:t>
                          </m:r>
                        </m:sup>
                      </m:sSup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5237" y="3340675"/>
                <a:ext cx="331863" cy="369332"/>
              </a:xfrm>
              <a:prstGeom prst="rect">
                <a:avLst/>
              </a:prstGeom>
              <a:blipFill rotWithShape="0">
                <a:blip r:embed="rId3" cstate="print"/>
                <a:stretch>
                  <a:fillRect r="-4814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TextBox 18"/>
          <p:cNvSpPr txBox="1"/>
          <p:nvPr/>
        </p:nvSpPr>
        <p:spPr>
          <a:xfrm>
            <a:off x="1864966" y="3933093"/>
            <a:ext cx="534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a</a:t>
            </a:r>
            <a:endParaRPr lang="en-GB" dirty="0"/>
          </a:p>
        </p:txBody>
      </p:sp>
      <p:sp>
        <p:nvSpPr>
          <p:cNvPr id="20" name="Isosceles Triangle 19"/>
          <p:cNvSpPr/>
          <p:nvPr/>
        </p:nvSpPr>
        <p:spPr>
          <a:xfrm rot="20448580">
            <a:off x="2895083" y="2856934"/>
            <a:ext cx="2034647" cy="1065075"/>
          </a:xfrm>
          <a:prstGeom prst="triangle">
            <a:avLst>
              <a:gd name="adj" fmla="val 28211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21" name="TextBox 20"/>
              <p:cNvSpPr txBox="1"/>
              <p:nvPr/>
            </p:nvSpPr>
            <p:spPr>
              <a:xfrm>
                <a:off x="3065899" y="3807242"/>
                <a:ext cx="33186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  <m:sup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𝑜</m:t>
                          </m:r>
                        </m:sup>
                      </m:sSup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65899" y="3807242"/>
                <a:ext cx="331863" cy="369332"/>
              </a:xfrm>
              <a:prstGeom prst="rect">
                <a:avLst/>
              </a:prstGeom>
              <a:blipFill rotWithShape="0">
                <a:blip r:embed="rId4" cstate="print"/>
                <a:stretch>
                  <a:fillRect r="-4814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22" name="TextBox 21"/>
              <p:cNvSpPr txBox="1"/>
              <p:nvPr/>
            </p:nvSpPr>
            <p:spPr>
              <a:xfrm>
                <a:off x="3239181" y="3053259"/>
                <a:ext cx="33186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78</m:t>
                          </m:r>
                        </m:e>
                        <m:sup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𝑜</m:t>
                          </m:r>
                        </m:sup>
                      </m:sSup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9181" y="3053259"/>
                <a:ext cx="331863" cy="369332"/>
              </a:xfrm>
              <a:prstGeom prst="rect">
                <a:avLst/>
              </a:prstGeom>
              <a:blipFill rotWithShape="0">
                <a:blip r:embed="rId5" cstate="print"/>
                <a:stretch>
                  <a:fillRect r="-4727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TextBox 22"/>
          <p:cNvSpPr txBox="1"/>
          <p:nvPr/>
        </p:nvSpPr>
        <p:spPr>
          <a:xfrm>
            <a:off x="4511821" y="3340675"/>
            <a:ext cx="534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b</a:t>
            </a:r>
          </a:p>
        </p:txBody>
      </p:sp>
      <p:sp>
        <p:nvSpPr>
          <p:cNvPr id="24" name="Isosceles Triangle 23"/>
          <p:cNvSpPr/>
          <p:nvPr/>
        </p:nvSpPr>
        <p:spPr>
          <a:xfrm rot="730343">
            <a:off x="5460136" y="2959210"/>
            <a:ext cx="2034647" cy="1065075"/>
          </a:xfrm>
          <a:prstGeom prst="triangle">
            <a:avLst>
              <a:gd name="adj" fmla="val 28211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25" name="TextBox 24"/>
              <p:cNvSpPr txBox="1"/>
              <p:nvPr/>
            </p:nvSpPr>
            <p:spPr>
              <a:xfrm>
                <a:off x="6592679" y="3771902"/>
                <a:ext cx="33186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37</m:t>
                          </m:r>
                        </m:e>
                        <m:sup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𝑜</m:t>
                          </m:r>
                        </m:sup>
                      </m:sSup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92679" y="3771902"/>
                <a:ext cx="331863" cy="369332"/>
              </a:xfrm>
              <a:prstGeom prst="rect">
                <a:avLst/>
              </a:prstGeom>
              <a:blipFill rotWithShape="0">
                <a:blip r:embed="rId6" cstate="print"/>
                <a:stretch>
                  <a:fillRect r="-4727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26" name="TextBox 25"/>
              <p:cNvSpPr txBox="1"/>
              <p:nvPr/>
            </p:nvSpPr>
            <p:spPr>
              <a:xfrm rot="219147">
                <a:off x="5925105" y="2974094"/>
                <a:ext cx="33186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84</m:t>
                          </m:r>
                        </m:e>
                        <m:sup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𝑜</m:t>
                          </m:r>
                        </m:sup>
                      </m:sSup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219147">
                <a:off x="5925105" y="2974094"/>
                <a:ext cx="331863" cy="369332"/>
              </a:xfrm>
              <a:prstGeom prst="rect">
                <a:avLst/>
              </a:prstGeom>
              <a:blipFill rotWithShape="0">
                <a:blip r:embed="rId7" cstate="print"/>
                <a:stretch>
                  <a:fillRect r="-4237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TextBox 26"/>
          <p:cNvSpPr txBox="1"/>
          <p:nvPr/>
        </p:nvSpPr>
        <p:spPr>
          <a:xfrm rot="1881763">
            <a:off x="5490778" y="3561301"/>
            <a:ext cx="534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c</a:t>
            </a:r>
            <a:endParaRPr lang="en-GB" dirty="0"/>
          </a:p>
        </p:txBody>
      </p:sp>
      <p:sp>
        <p:nvSpPr>
          <p:cNvPr id="28" name="Isosceles Triangle 27"/>
          <p:cNvSpPr/>
          <p:nvPr/>
        </p:nvSpPr>
        <p:spPr>
          <a:xfrm>
            <a:off x="1498600" y="4610100"/>
            <a:ext cx="1567299" cy="1854200"/>
          </a:xfrm>
          <a:prstGeom prst="triangl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0" name="Straight Connector 29"/>
          <p:cNvCxnSpPr/>
          <p:nvPr/>
        </p:nvCxnSpPr>
        <p:spPr>
          <a:xfrm flipH="1" flipV="1">
            <a:off x="1864966" y="5386711"/>
            <a:ext cx="205134" cy="13530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V="1">
            <a:off x="2566530" y="5369613"/>
            <a:ext cx="176698" cy="15240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5" name="TextBox 34"/>
              <p:cNvSpPr txBox="1"/>
              <p:nvPr/>
            </p:nvSpPr>
            <p:spPr>
              <a:xfrm>
                <a:off x="2012118" y="4881026"/>
                <a:ext cx="33186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42</m:t>
                          </m:r>
                        </m:e>
                        <m:sup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𝑜</m:t>
                          </m:r>
                        </m:sup>
                      </m:sSup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12118" y="4881026"/>
                <a:ext cx="331863" cy="369332"/>
              </a:xfrm>
              <a:prstGeom prst="rect">
                <a:avLst/>
              </a:prstGeom>
              <a:blipFill rotWithShape="0">
                <a:blip r:embed="rId8" cstate="print"/>
                <a:stretch>
                  <a:fillRect r="-4727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6" name="TextBox 35"/>
          <p:cNvSpPr txBox="1"/>
          <p:nvPr/>
        </p:nvSpPr>
        <p:spPr>
          <a:xfrm>
            <a:off x="2654879" y="6109851"/>
            <a:ext cx="534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d</a:t>
            </a:r>
            <a:endParaRPr lang="en-GB" dirty="0"/>
          </a:p>
        </p:txBody>
      </p:sp>
      <p:sp>
        <p:nvSpPr>
          <p:cNvPr id="37" name="Isosceles Triangle 36"/>
          <p:cNvSpPr/>
          <p:nvPr/>
        </p:nvSpPr>
        <p:spPr>
          <a:xfrm>
            <a:off x="4356948" y="4594914"/>
            <a:ext cx="1567299" cy="1854200"/>
          </a:xfrm>
          <a:prstGeom prst="triangl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8" name="Straight Connector 37"/>
          <p:cNvCxnSpPr/>
          <p:nvPr/>
        </p:nvCxnSpPr>
        <p:spPr>
          <a:xfrm flipH="1" flipV="1">
            <a:off x="4723314" y="5371525"/>
            <a:ext cx="205134" cy="13530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flipV="1">
            <a:off x="5424878" y="5354427"/>
            <a:ext cx="176698" cy="15240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40" name="TextBox 39"/>
              <p:cNvSpPr txBox="1"/>
              <p:nvPr/>
            </p:nvSpPr>
            <p:spPr>
              <a:xfrm>
                <a:off x="4433513" y="6071667"/>
                <a:ext cx="33186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78</m:t>
                          </m:r>
                        </m:e>
                        <m:sup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𝑜</m:t>
                          </m:r>
                        </m:sup>
                      </m:sSup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33513" y="6071667"/>
                <a:ext cx="331863" cy="369332"/>
              </a:xfrm>
              <a:prstGeom prst="rect">
                <a:avLst/>
              </a:prstGeom>
              <a:blipFill rotWithShape="0">
                <a:blip r:embed="rId9" cstate="print"/>
                <a:stretch>
                  <a:fillRect r="-4727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TextBox 40"/>
          <p:cNvSpPr txBox="1"/>
          <p:nvPr/>
        </p:nvSpPr>
        <p:spPr>
          <a:xfrm>
            <a:off x="4974726" y="4742915"/>
            <a:ext cx="534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e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1799612" y="314395"/>
            <a:ext cx="19939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Explain fully the links between the picture to angles. </a:t>
            </a:r>
            <a:endParaRPr lang="en-GB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43" name="TextBox 42"/>
              <p:cNvSpPr txBox="1"/>
              <p:nvPr/>
            </p:nvSpPr>
            <p:spPr>
              <a:xfrm>
                <a:off x="8159495" y="851476"/>
                <a:ext cx="3232405" cy="176054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/>
                  <a:t>A</a:t>
                </a:r>
                <a:r>
                  <a:rPr lang="en-GB" dirty="0" smtClean="0"/>
                  <a:t>ngles on a </a:t>
                </a:r>
                <a:r>
                  <a:rPr lang="en-GB" b="1" dirty="0" smtClean="0"/>
                  <a:t>inside</a:t>
                </a:r>
                <a:r>
                  <a:rPr lang="en-GB" dirty="0" smtClean="0"/>
                  <a:t> a triangle add up to make</a:t>
                </a:r>
                <a:r>
                  <a:rPr lang="en-GB" b="1" dirty="0" smtClean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1" i="1" smtClean="0">
                            <a:latin typeface="Cambria Math" panose="02040503050406030204" pitchFamily="18" charset="0"/>
                          </a:rPr>
                          <m:t>𝟏𝟖𝟎</m:t>
                        </m:r>
                      </m:e>
                      <m:sup>
                        <m:r>
                          <a:rPr lang="en-GB" b="1" i="1" smtClean="0">
                            <a:latin typeface="Cambria Math" panose="02040503050406030204" pitchFamily="18" charset="0"/>
                          </a:rPr>
                          <m:t>𝟎</m:t>
                        </m:r>
                      </m:sup>
                    </m:sSup>
                    <m:r>
                      <a:rPr lang="en-GB" b="0" i="1" smtClean="0">
                        <a:latin typeface="Cambria Math" panose="02040503050406030204" pitchFamily="18" charset="0"/>
                      </a:rPr>
                      <m:t>. </m:t>
                    </m:r>
                  </m:oMath>
                </a14:m>
                <a:endParaRPr lang="en-GB" b="0" dirty="0" smtClean="0"/>
              </a:p>
              <a:p>
                <a:endParaRPr lang="en-GB" dirty="0"/>
              </a:p>
              <a:p>
                <a:r>
                  <a:rPr lang="en-GB" b="1" dirty="0" smtClean="0"/>
                  <a:t>Two</a:t>
                </a:r>
                <a:r>
                  <a:rPr lang="en-GB" dirty="0" smtClean="0"/>
                  <a:t> angles within an </a:t>
                </a:r>
                <a:r>
                  <a:rPr lang="en-GB" b="1" dirty="0" smtClean="0"/>
                  <a:t>isosceles </a:t>
                </a:r>
                <a:r>
                  <a:rPr lang="en-GB" dirty="0" smtClean="0"/>
                  <a:t>triangle are the </a:t>
                </a:r>
                <a:r>
                  <a:rPr lang="en-GB" b="1" dirty="0" smtClean="0"/>
                  <a:t>same</a:t>
                </a:r>
                <a:r>
                  <a:rPr lang="en-GB" dirty="0" smtClean="0"/>
                  <a:t> size.</a:t>
                </a:r>
                <a:endParaRPr lang="en-GB" b="0" dirty="0" smtClean="0"/>
              </a:p>
              <a:p>
                <a:endParaRPr lang="en-GB" dirty="0"/>
              </a:p>
            </p:txBody>
          </p:sp>
        </mc:Choice>
        <mc:Fallback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59495" y="851476"/>
                <a:ext cx="3232405" cy="1760547"/>
              </a:xfrm>
              <a:prstGeom prst="rect">
                <a:avLst/>
              </a:prstGeom>
              <a:blipFill rotWithShape="0">
                <a:blip r:embed="rId10" cstate="print"/>
                <a:stretch>
                  <a:fillRect l="-1507" t="-2083" r="-207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5" name="Picture 44"/>
          <p:cNvPicPr>
            <a:picLocks noChangeAspect="1"/>
          </p:cNvPicPr>
          <p:nvPr/>
        </p:nvPicPr>
        <p:blipFill>
          <a:blip r:embed="rId1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 rot="20493608">
            <a:off x="305125" y="1020527"/>
            <a:ext cx="1497012" cy="751784"/>
          </a:xfrm>
          <a:prstGeom prst="rect">
            <a:avLst/>
          </a:prstGeom>
        </p:spPr>
      </p:pic>
      <p:sp>
        <p:nvSpPr>
          <p:cNvPr id="46" name="Isosceles Triangle 45"/>
          <p:cNvSpPr/>
          <p:nvPr/>
        </p:nvSpPr>
        <p:spPr>
          <a:xfrm>
            <a:off x="9042327" y="3763289"/>
            <a:ext cx="1567299" cy="1854200"/>
          </a:xfrm>
          <a:prstGeom prst="triangl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47" name="Straight Connector 46"/>
          <p:cNvCxnSpPr/>
          <p:nvPr/>
        </p:nvCxnSpPr>
        <p:spPr>
          <a:xfrm flipH="1" flipV="1">
            <a:off x="9408693" y="4539900"/>
            <a:ext cx="205134" cy="13530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flipV="1">
            <a:off x="10110257" y="4522802"/>
            <a:ext cx="176698" cy="15240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10227733" y="5247573"/>
            <a:ext cx="3318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g</a:t>
            </a:r>
            <a:endParaRPr lang="en-GB" dirty="0"/>
          </a:p>
        </p:txBody>
      </p:sp>
      <p:sp>
        <p:nvSpPr>
          <p:cNvPr id="50" name="TextBox 49"/>
          <p:cNvSpPr txBox="1"/>
          <p:nvPr/>
        </p:nvSpPr>
        <p:spPr>
          <a:xfrm>
            <a:off x="9660105" y="3911290"/>
            <a:ext cx="534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f</a:t>
            </a:r>
            <a:endParaRPr lang="en-GB" dirty="0"/>
          </a:p>
        </p:txBody>
      </p:sp>
      <p:cxnSp>
        <p:nvCxnSpPr>
          <p:cNvPr id="52" name="Straight Connector 51"/>
          <p:cNvCxnSpPr/>
          <p:nvPr/>
        </p:nvCxnSpPr>
        <p:spPr>
          <a:xfrm flipH="1" flipV="1">
            <a:off x="9500743" y="3211513"/>
            <a:ext cx="333338" cy="58164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4" name="Straight Connector 53"/>
          <p:cNvCxnSpPr>
            <a:stCxn id="46" idx="0"/>
          </p:cNvCxnSpPr>
          <p:nvPr/>
        </p:nvCxnSpPr>
        <p:spPr>
          <a:xfrm flipV="1">
            <a:off x="9825977" y="3422591"/>
            <a:ext cx="486182" cy="34069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7" name="Rectangle 56"/>
          <p:cNvSpPr/>
          <p:nvPr/>
        </p:nvSpPr>
        <p:spPr>
          <a:xfrm rot="19566513">
            <a:off x="9782611" y="3605348"/>
            <a:ext cx="100660" cy="145755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59" name="TextBox 58"/>
              <p:cNvSpPr txBox="1"/>
              <p:nvPr/>
            </p:nvSpPr>
            <p:spPr>
              <a:xfrm rot="219147">
                <a:off x="9191108" y="3599862"/>
                <a:ext cx="33186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138</m:t>
                          </m:r>
                        </m:e>
                        <m:sup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𝑜</m:t>
                          </m:r>
                        </m:sup>
                      </m:sSup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59" name="TextBox 5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219147">
                <a:off x="9191108" y="3599862"/>
                <a:ext cx="331863" cy="369332"/>
              </a:xfrm>
              <a:prstGeom prst="rect">
                <a:avLst/>
              </a:prstGeom>
              <a:blipFill rotWithShape="0">
                <a:blip r:embed="rId12" cstate="print"/>
                <a:stretch>
                  <a:fillRect r="-7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60" name="TextBox 59"/>
              <p:cNvSpPr txBox="1"/>
              <p:nvPr/>
            </p:nvSpPr>
            <p:spPr>
              <a:xfrm rot="219147">
                <a:off x="9863647" y="3702672"/>
                <a:ext cx="33186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87</m:t>
                          </m:r>
                        </m:e>
                        <m:sup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𝑜</m:t>
                          </m:r>
                        </m:sup>
                      </m:sSup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60" name="TextBox 5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219147">
                <a:off x="9863647" y="3702672"/>
                <a:ext cx="331863" cy="369332"/>
              </a:xfrm>
              <a:prstGeom prst="rect">
                <a:avLst/>
              </a:prstGeom>
              <a:blipFill rotWithShape="0">
                <a:blip r:embed="rId13" cstate="print"/>
                <a:stretch>
                  <a:fillRect r="-4237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2870255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25</Words>
  <Application>Microsoft Office PowerPoint</Application>
  <PresentationFormat>Custom</PresentationFormat>
  <Paragraphs>25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SBC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Danielle Bartram</dc:creator>
  <cp:lastModifiedBy>Morgan</cp:lastModifiedBy>
  <cp:revision>3</cp:revision>
  <dcterms:created xsi:type="dcterms:W3CDTF">2014-11-27T09:26:44Z</dcterms:created>
  <dcterms:modified xsi:type="dcterms:W3CDTF">2014-11-27T10:59:30Z</dcterms:modified>
</cp:coreProperties>
</file>