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26-FC5E-4A56-B6C4-1997DC15425A}" type="datetimeFigureOut">
              <a:rPr lang="en-GB" smtClean="0"/>
              <a:pPr/>
              <a:t>11/03/2019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619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26-FC5E-4A56-B6C4-1997DC15425A}" type="datetimeFigureOut">
              <a:rPr lang="en-GB" smtClean="0"/>
              <a:pPr/>
              <a:t>11/03/2019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837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26-FC5E-4A56-B6C4-1997DC15425A}" type="datetimeFigureOut">
              <a:rPr lang="en-GB" smtClean="0"/>
              <a:pPr/>
              <a:t>11/03/2019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689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26-FC5E-4A56-B6C4-1997DC15425A}" type="datetimeFigureOut">
              <a:rPr lang="en-GB" smtClean="0"/>
              <a:pPr/>
              <a:t>11/03/2019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391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26-FC5E-4A56-B6C4-1997DC15425A}" type="datetimeFigureOut">
              <a:rPr lang="en-GB" smtClean="0"/>
              <a:pPr/>
              <a:t>11/03/2019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22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26-FC5E-4A56-B6C4-1997DC15425A}" type="datetimeFigureOut">
              <a:rPr lang="en-GB" smtClean="0"/>
              <a:pPr/>
              <a:t>11/03/2019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853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26-FC5E-4A56-B6C4-1997DC15425A}" type="datetimeFigureOut">
              <a:rPr lang="en-GB" smtClean="0"/>
              <a:pPr/>
              <a:t>11/03/2019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26-FC5E-4A56-B6C4-1997DC15425A}" type="datetimeFigureOut">
              <a:rPr lang="en-GB" smtClean="0"/>
              <a:pPr/>
              <a:t>11/03/2019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511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26-FC5E-4A56-B6C4-1997DC15425A}" type="datetimeFigureOut">
              <a:rPr lang="en-GB" smtClean="0"/>
              <a:pPr/>
              <a:t>11/03/2019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606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26-FC5E-4A56-B6C4-1997DC15425A}" type="datetimeFigureOut">
              <a:rPr lang="en-GB" smtClean="0"/>
              <a:pPr/>
              <a:t>11/03/2019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04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26-FC5E-4A56-B6C4-1997DC15425A}" type="datetimeFigureOut">
              <a:rPr lang="en-GB" smtClean="0"/>
              <a:pPr/>
              <a:t>11/03/2019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577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F1026-FC5E-4A56-B6C4-1997DC15425A}" type="datetimeFigureOut">
              <a:rPr lang="en-GB" smtClean="0"/>
              <a:pPr/>
              <a:t>11/03/2019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47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0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921532" y="2624440"/>
                <a:ext cx="4127500" cy="4101525"/>
              </a:xfrm>
              <a:prstGeom prst="rect">
                <a:avLst/>
              </a:prstGeom>
              <a:ln w="381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𝐴𝐵𝐶𝐷</m:t>
                    </m:r>
                  </m:oMath>
                </a14:m>
                <a:r>
                  <a:rPr lang="en-GB" u="none" strike="noStrike" dirty="0">
                    <a:effectLst/>
                  </a:rPr>
                  <a:t> is a square.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𝐷𝐸𝐹</m:t>
                    </m:r>
                  </m:oMath>
                </a14:m>
                <a:r>
                  <a:rPr lang="en-GB" u="none" strike="noStrike" dirty="0">
                    <a:effectLst/>
                  </a:rPr>
                  <a:t> is an equilateral triangle. Work out the size of the angle labelled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u="none" strike="noStrike" dirty="0">
                    <a:effectLst/>
                  </a:rPr>
                  <a:t>.</a:t>
                </a:r>
              </a:p>
              <a:p>
                <a:pPr lvl="0" algn="ctr"/>
                <a:endParaRPr lang="en-GB" dirty="0"/>
              </a:p>
              <a:p>
                <a:pPr lvl="0" algn="ctr"/>
                <a:endParaRPr lang="en-GB" u="none" strike="noStrike" dirty="0">
                  <a:effectLst/>
                </a:endParaRPr>
              </a:p>
              <a:p>
                <a:pPr lvl="0" algn="ctr"/>
                <a:endParaRPr lang="en-GB" dirty="0"/>
              </a:p>
              <a:p>
                <a:pPr lvl="0" algn="ctr"/>
                <a:endParaRPr lang="en-GB" u="none" strike="noStrike" dirty="0">
                  <a:effectLst/>
                </a:endParaRPr>
              </a:p>
              <a:p>
                <a:pPr lvl="0" algn="ctr"/>
                <a:endParaRPr lang="en-GB" dirty="0"/>
              </a:p>
              <a:p>
                <a:pPr lvl="0" algn="ctr"/>
                <a:endParaRPr lang="en-US" u="none" strike="noStrike" dirty="0">
                  <a:effectLst/>
                </a:endParaRPr>
              </a:p>
              <a:p>
                <a:pPr algn="ctr"/>
                <a:endParaRPr lang="en-GB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1532" y="2624440"/>
                <a:ext cx="4127500" cy="41015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3810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92100" y="342900"/>
            <a:ext cx="3771900" cy="20955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92100" y="203200"/>
            <a:ext cx="157286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</a:rPr>
              <a:t>Literacy </a:t>
            </a:r>
          </a:p>
        </p:txBody>
      </p:sp>
      <p:sp>
        <p:nvSpPr>
          <p:cNvPr id="6" name="Rectangle 5"/>
          <p:cNvSpPr/>
          <p:nvPr/>
        </p:nvSpPr>
        <p:spPr>
          <a:xfrm>
            <a:off x="4267200" y="342900"/>
            <a:ext cx="3647674" cy="20955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224765" y="229175"/>
            <a:ext cx="178401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rgbClr val="00B050"/>
                </a:solidFill>
                <a:effectLst>
                  <a:reflection blurRad="6350" stA="53000" endA="300" endPos="35500" dir="5400000" sy="-90000" algn="bl" rotWithShape="0"/>
                </a:effectLst>
              </a:rPr>
              <a:t>Research </a:t>
            </a:r>
          </a:p>
        </p:txBody>
      </p:sp>
      <p:sp>
        <p:nvSpPr>
          <p:cNvPr id="8" name="Rectangle 7"/>
          <p:cNvSpPr/>
          <p:nvPr/>
        </p:nvSpPr>
        <p:spPr>
          <a:xfrm>
            <a:off x="8118074" y="342900"/>
            <a:ext cx="3817197" cy="20955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8118074" y="266701"/>
            <a:ext cx="17079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Memory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92100" y="2565400"/>
            <a:ext cx="93647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</a:rPr>
              <a:t>Skill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914874" y="2591375"/>
            <a:ext cx="146572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Stretch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8307" y="-25916"/>
            <a:ext cx="3134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Angles and Shapes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27778" y="989060"/>
                <a:ext cx="29718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Why do angles inside triangles add up to make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778" y="989060"/>
                <a:ext cx="2971800" cy="1200329"/>
              </a:xfrm>
              <a:prstGeom prst="rect">
                <a:avLst/>
              </a:prstGeom>
              <a:blipFill>
                <a:blip r:embed="rId3"/>
                <a:stretch>
                  <a:fillRect l="-3074" t="-4061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ight Triangle 15"/>
          <p:cNvSpPr/>
          <p:nvPr/>
        </p:nvSpPr>
        <p:spPr>
          <a:xfrm>
            <a:off x="671437" y="3237925"/>
            <a:ext cx="1754263" cy="977900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671437" y="4049575"/>
            <a:ext cx="179463" cy="1662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95237" y="3340675"/>
                <a:ext cx="3318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35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237" y="3340675"/>
                <a:ext cx="331863" cy="369332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r="-481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1864966" y="3933093"/>
            <a:ext cx="534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20" name="Isosceles Triangle 19"/>
          <p:cNvSpPr/>
          <p:nvPr/>
        </p:nvSpPr>
        <p:spPr>
          <a:xfrm rot="20448580">
            <a:off x="2895083" y="2856934"/>
            <a:ext cx="2034647" cy="1065075"/>
          </a:xfrm>
          <a:prstGeom prst="triangle">
            <a:avLst>
              <a:gd name="adj" fmla="val 2821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065899" y="3807242"/>
                <a:ext cx="3318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63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5899" y="3807242"/>
                <a:ext cx="331863" cy="369332"/>
              </a:xfrm>
              <a:prstGeom prst="rect">
                <a:avLst/>
              </a:prstGeom>
              <a:blipFill rotWithShape="0">
                <a:blip r:embed="rId5" cstate="print"/>
                <a:stretch>
                  <a:fillRect r="-481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239181" y="3053259"/>
                <a:ext cx="3318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78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9181" y="3053259"/>
                <a:ext cx="331863" cy="369332"/>
              </a:xfrm>
              <a:prstGeom prst="rect">
                <a:avLst/>
              </a:prstGeom>
              <a:blipFill rotWithShape="0">
                <a:blip r:embed="rId6" cstate="print"/>
                <a:stretch>
                  <a:fillRect r="-4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4511821" y="3340675"/>
            <a:ext cx="534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24" name="Isosceles Triangle 23"/>
          <p:cNvSpPr/>
          <p:nvPr/>
        </p:nvSpPr>
        <p:spPr>
          <a:xfrm rot="730343">
            <a:off x="5460136" y="2959210"/>
            <a:ext cx="2034647" cy="1065075"/>
          </a:xfrm>
          <a:prstGeom prst="triangle">
            <a:avLst>
              <a:gd name="adj" fmla="val 2821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592679" y="3771902"/>
                <a:ext cx="3318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37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2679" y="3771902"/>
                <a:ext cx="331863" cy="369332"/>
              </a:xfrm>
              <a:prstGeom prst="rect">
                <a:avLst/>
              </a:prstGeom>
              <a:blipFill rotWithShape="0">
                <a:blip r:embed="rId7" cstate="print"/>
                <a:stretch>
                  <a:fillRect r="-4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 rot="219147">
                <a:off x="5925105" y="2974094"/>
                <a:ext cx="3318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84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9147">
                <a:off x="5925105" y="2974094"/>
                <a:ext cx="331863" cy="369332"/>
              </a:xfrm>
              <a:prstGeom prst="rect">
                <a:avLst/>
              </a:prstGeom>
              <a:blipFill rotWithShape="0">
                <a:blip r:embed="rId8" cstate="print"/>
                <a:stretch>
                  <a:fillRect r="-42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 rot="1881763">
            <a:off x="5490778" y="3561301"/>
            <a:ext cx="534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  <p:sp>
        <p:nvSpPr>
          <p:cNvPr id="28" name="Isosceles Triangle 27"/>
          <p:cNvSpPr/>
          <p:nvPr/>
        </p:nvSpPr>
        <p:spPr>
          <a:xfrm>
            <a:off x="1498600" y="4610100"/>
            <a:ext cx="1567299" cy="18542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Connector 29"/>
          <p:cNvCxnSpPr/>
          <p:nvPr/>
        </p:nvCxnSpPr>
        <p:spPr>
          <a:xfrm flipH="1" flipV="1">
            <a:off x="1864966" y="5386711"/>
            <a:ext cx="205134" cy="1353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2566530" y="5369613"/>
            <a:ext cx="176698" cy="1524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012118" y="4881026"/>
                <a:ext cx="3318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42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2118" y="4881026"/>
                <a:ext cx="331863" cy="369332"/>
              </a:xfrm>
              <a:prstGeom prst="rect">
                <a:avLst/>
              </a:prstGeom>
              <a:blipFill rotWithShape="0">
                <a:blip r:embed="rId9" cstate="print"/>
                <a:stretch>
                  <a:fillRect r="-4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2654879" y="6109851"/>
            <a:ext cx="534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82281" y="747574"/>
            <a:ext cx="19939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Define the 4 types of triangles</a:t>
            </a:r>
          </a:p>
          <a:p>
            <a:endParaRPr lang="en-GB" dirty="0"/>
          </a:p>
          <a:p>
            <a:r>
              <a:rPr lang="en-GB" dirty="0"/>
              <a:t>Define a quadrilateral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8159495" y="851476"/>
                <a:ext cx="3601184" cy="1766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Angles on a </a:t>
                </a:r>
                <a:r>
                  <a:rPr lang="en-GB" b="1" dirty="0"/>
                  <a:t>inside</a:t>
                </a:r>
                <a:r>
                  <a:rPr lang="en-GB" dirty="0"/>
                  <a:t> a triangle add up to make</a:t>
                </a:r>
                <a:r>
                  <a:rPr lang="en-GB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𝟏𝟖𝟎</m:t>
                        </m:r>
                      </m:e>
                      <m:sup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endParaRPr lang="en-GB" b="0" dirty="0"/>
              </a:p>
              <a:p>
                <a:endParaRPr lang="en-GB" dirty="0"/>
              </a:p>
              <a:p>
                <a:r>
                  <a:rPr lang="en-GB" dirty="0"/>
                  <a:t>Angles on a </a:t>
                </a:r>
                <a:r>
                  <a:rPr lang="en-GB" b="1" dirty="0"/>
                  <a:t>inside</a:t>
                </a:r>
                <a:r>
                  <a:rPr lang="en-GB" dirty="0"/>
                  <a:t> a quadrilateral add up to make</a:t>
                </a:r>
                <a:r>
                  <a:rPr lang="en-GB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𝟑𝟔𝟎</m:t>
                        </m:r>
                      </m:e>
                      <m:sup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𝟎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9495" y="851476"/>
                <a:ext cx="3601184" cy="1766766"/>
              </a:xfrm>
              <a:prstGeom prst="rect">
                <a:avLst/>
              </a:prstGeom>
              <a:blipFill>
                <a:blip r:embed="rId10"/>
                <a:stretch>
                  <a:fillRect l="-1354" t="-2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" name="Picture 14"/>
          <p:cNvPicPr>
            <a:picLocks noChangeAspect="1" noChangeArrowheads="1"/>
          </p:cNvPicPr>
          <p:nvPr/>
        </p:nvPicPr>
        <p:blipFill rotWithShape="1">
          <a:blip r:embed="rId11" cstate="print"/>
          <a:srcRect r="3093" b="4093"/>
          <a:stretch/>
        </p:blipFill>
        <p:spPr bwMode="auto">
          <a:xfrm>
            <a:off x="4267200" y="4226925"/>
            <a:ext cx="3331861" cy="248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277466" y="2565400"/>
            <a:ext cx="7393334" cy="4127500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12"/>
          <a:srcRect l="4721" t="3039" b="1946"/>
          <a:stretch/>
        </p:blipFill>
        <p:spPr>
          <a:xfrm>
            <a:off x="8470517" y="4354408"/>
            <a:ext cx="3112310" cy="212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255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83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Company>SBC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Bartram</dc:creator>
  <cp:lastModifiedBy>Joanne Morgan</cp:lastModifiedBy>
  <cp:revision>6</cp:revision>
  <dcterms:created xsi:type="dcterms:W3CDTF">2014-11-27T09:26:44Z</dcterms:created>
  <dcterms:modified xsi:type="dcterms:W3CDTF">2019-03-11T21:50:50Z</dcterms:modified>
</cp:coreProperties>
</file>