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29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A1734-9246-4FE3-B0FF-DDB6118FE5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7CC76B-06CD-452A-AE63-B0435A8D96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B8FF2-14E6-4879-975C-2D22C13767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A72F3-21EB-41CB-8CC4-682A1BE50D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84577-267B-4759-8C76-742C3BCEBE9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DE02F-256A-4C83-985E-8BCD02D619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F30923-17AE-48E8-91C8-9E4984FDC5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67EFF-A7C8-40FB-9C76-163E2551A8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19C59-7BA0-4C3D-A1FB-40183FC622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17FCA-AFF6-41D9-A27B-DF17F37EF7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8469-5D3C-497C-8320-253659EF8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21043E4-407A-4B99-A564-0EB87B5AA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erichotechnology.com/marketing/the-5-cogs-in-the-online-machine-available-lucky-rich-smart-and-visionary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142874" y="71438"/>
            <a:ext cx="3493022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Rectangle 7"/>
          <p:cNvSpPr>
            <a:spLocks noChangeArrowheads="1"/>
          </p:cNvSpPr>
          <p:nvPr/>
        </p:nvSpPr>
        <p:spPr bwMode="auto">
          <a:xfrm>
            <a:off x="71439" y="1989138"/>
            <a:ext cx="5364162" cy="477440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5580113" y="1989138"/>
            <a:ext cx="3455938" cy="47513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WordArt 9"/>
          <p:cNvSpPr>
            <a:spLocks noChangeArrowheads="1" noChangeShapeType="1" noTextEdit="1"/>
          </p:cNvSpPr>
          <p:nvPr/>
        </p:nvSpPr>
        <p:spPr bwMode="auto">
          <a:xfrm>
            <a:off x="971550" y="115888"/>
            <a:ext cx="1223963" cy="2873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Literacy</a:t>
            </a:r>
          </a:p>
        </p:txBody>
      </p:sp>
      <p:sp>
        <p:nvSpPr>
          <p:cNvPr id="2055" name="WordArt 12"/>
          <p:cNvSpPr>
            <a:spLocks noChangeArrowheads="1" noChangeShapeType="1" noTextEdit="1"/>
          </p:cNvSpPr>
          <p:nvPr/>
        </p:nvSpPr>
        <p:spPr bwMode="auto">
          <a:xfrm>
            <a:off x="1476375" y="2060575"/>
            <a:ext cx="3167063" cy="431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Skill Practice</a:t>
            </a:r>
          </a:p>
        </p:txBody>
      </p:sp>
      <p:sp>
        <p:nvSpPr>
          <p:cNvPr id="2056" name="WordArt 13"/>
          <p:cNvSpPr>
            <a:spLocks noChangeArrowheads="1" noChangeShapeType="1" noTextEdit="1"/>
          </p:cNvSpPr>
          <p:nvPr/>
        </p:nvSpPr>
        <p:spPr bwMode="auto">
          <a:xfrm>
            <a:off x="6877050" y="2060575"/>
            <a:ext cx="15128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Stretch!</a:t>
            </a:r>
          </a:p>
        </p:txBody>
      </p:sp>
      <p:sp>
        <p:nvSpPr>
          <p:cNvPr id="2057" name="Rectangle 28"/>
          <p:cNvSpPr>
            <a:spLocks noChangeArrowheads="1"/>
          </p:cNvSpPr>
          <p:nvPr/>
        </p:nvSpPr>
        <p:spPr bwMode="auto">
          <a:xfrm>
            <a:off x="3635896" y="71438"/>
            <a:ext cx="2478360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WordArt 29"/>
          <p:cNvSpPr>
            <a:spLocks noChangeArrowheads="1" noChangeShapeType="1" noTextEdit="1"/>
          </p:cNvSpPr>
          <p:nvPr/>
        </p:nvSpPr>
        <p:spPr bwMode="auto">
          <a:xfrm>
            <a:off x="3924300" y="115888"/>
            <a:ext cx="1222375" cy="2174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 dirty="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Research</a:t>
            </a:r>
          </a:p>
        </p:txBody>
      </p:sp>
      <p:sp>
        <p:nvSpPr>
          <p:cNvPr id="2059" name="Rectangle 30"/>
          <p:cNvSpPr>
            <a:spLocks noChangeArrowheads="1"/>
          </p:cNvSpPr>
          <p:nvPr/>
        </p:nvSpPr>
        <p:spPr bwMode="auto">
          <a:xfrm>
            <a:off x="6156325" y="71438"/>
            <a:ext cx="2879725" cy="177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WordArt 31"/>
          <p:cNvSpPr>
            <a:spLocks noChangeArrowheads="1" noChangeShapeType="1" noTextEdit="1"/>
          </p:cNvSpPr>
          <p:nvPr/>
        </p:nvSpPr>
        <p:spPr bwMode="auto">
          <a:xfrm>
            <a:off x="6948488" y="115888"/>
            <a:ext cx="1223962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GB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Comic Sans MS"/>
              </a:rPr>
              <a:t>Memory</a:t>
            </a:r>
          </a:p>
        </p:txBody>
      </p:sp>
      <p:pic>
        <p:nvPicPr>
          <p:cNvPr id="2061" name="Picture 33" descr="cogs-300x26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412875"/>
            <a:ext cx="1357313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42874" y="442561"/>
            <a:ext cx="11528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anose="030F0702030302020204" pitchFamily="66" charset="0"/>
              </a:rPr>
              <a:t>Addition words</a:t>
            </a:r>
            <a:endParaRPr lang="en-GB" sz="1000" b="1" u="sng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5513" y="442561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 smtClean="0">
                <a:latin typeface="Comic Sans MS" panose="030F0702030302020204" pitchFamily="66" charset="0"/>
              </a:rPr>
              <a:t>Subtraction words</a:t>
            </a:r>
            <a:endParaRPr lang="en-GB" sz="1000" b="1" u="sng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384957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Find words that are associated with addition and subtraction. Write them in the correct place in the Literacy box.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336333" y="407731"/>
            <a:ext cx="24482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Write down all of the addition/subtraction facts to ten from memory. </a:t>
            </a:r>
          </a:p>
          <a:p>
            <a:r>
              <a:rPr lang="en-GB" sz="1000" dirty="0" smtClean="0"/>
              <a:t>For example, 1+9=10     10-9=1. </a:t>
            </a:r>
          </a:p>
          <a:p>
            <a:r>
              <a:rPr lang="en-GB" sz="1000" dirty="0" smtClean="0"/>
              <a:t>Now target 20 :-</a:t>
            </a:r>
          </a:p>
          <a:p>
            <a:r>
              <a:rPr lang="en-GB" sz="1000" dirty="0" smtClean="0"/>
              <a:t>How many ways can you make 20 using addition?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78917" y="2561709"/>
            <a:ext cx="51492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1400" dirty="0" smtClean="0"/>
              <a:t>Solve these calculations mentally.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10-8=    b) 20-17=  c) 35-11=  d) 44-12=</a:t>
            </a:r>
          </a:p>
          <a:p>
            <a:r>
              <a:rPr lang="en-GB" sz="1400" dirty="0" smtClean="0"/>
              <a:t>e) 7+3=      f) 16 + 11=  g) 45 + 12 =  h) 54 + 13=</a:t>
            </a:r>
          </a:p>
          <a:p>
            <a:pPr marL="342900" indent="-342900">
              <a:buAutoNum type="alphaLcParenR"/>
            </a:pPr>
            <a:endParaRPr lang="en-GB" sz="1400" dirty="0"/>
          </a:p>
          <a:p>
            <a:r>
              <a:rPr lang="en-GB" sz="1400" dirty="0" smtClean="0"/>
              <a:t>2) Use column addition for  these calculations. Lay them out carefully.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57 - 39=    b) 77 - 49 =    c)  157 - 78 =</a:t>
            </a:r>
          </a:p>
          <a:p>
            <a:pPr marL="342900" indent="-342900">
              <a:buAutoNum type="alphaLcParenR" startAt="4"/>
            </a:pPr>
            <a:r>
              <a:rPr lang="en-GB" sz="1400" dirty="0" smtClean="0"/>
              <a:t>67+58 =   e) 89+56=      f) 92+159=</a:t>
            </a:r>
          </a:p>
          <a:p>
            <a:endParaRPr lang="en-GB" sz="1400" dirty="0" smtClean="0"/>
          </a:p>
          <a:p>
            <a:r>
              <a:rPr lang="en-GB" sz="1400" dirty="0" smtClean="0"/>
              <a:t>3) Use the method of “adding tens then units” for these calculations.</a:t>
            </a:r>
          </a:p>
          <a:p>
            <a:pPr marL="342900" indent="-342900">
              <a:buAutoNum type="alphaLcParenR"/>
            </a:pPr>
            <a:r>
              <a:rPr lang="en-GB" sz="1400" dirty="0" smtClean="0"/>
              <a:t>14 + 23 =   b) 17 + 13=    c) 25 + 17=  d) 35+14=</a:t>
            </a:r>
          </a:p>
          <a:p>
            <a:endParaRPr lang="en-GB" sz="1400" dirty="0"/>
          </a:p>
          <a:p>
            <a:pPr marL="342900" indent="-342900">
              <a:buAutoNum type="arabicParenR" startAt="4"/>
            </a:pPr>
            <a:r>
              <a:rPr lang="en-GB" sz="1400" dirty="0" smtClean="0"/>
              <a:t>Use the method of “subtracting tens then units for these calculations.</a:t>
            </a:r>
          </a:p>
          <a:p>
            <a:r>
              <a:rPr lang="en-GB" sz="1400" dirty="0" smtClean="0"/>
              <a:t>a) 45 - 12=    b) 34 -13 =   c) 56 - 15=  d) 66 – 35 =</a:t>
            </a:r>
            <a:endParaRPr lang="en-GB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856961" y="2566032"/>
            <a:ext cx="273630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arenR"/>
            </a:pPr>
            <a:r>
              <a:rPr lang="en-GB" sz="1100" dirty="0" smtClean="0"/>
              <a:t>Calculate 236 + 359</a:t>
            </a:r>
          </a:p>
          <a:p>
            <a:endParaRPr lang="en-GB" sz="1100" dirty="0" smtClean="0"/>
          </a:p>
          <a:p>
            <a:endParaRPr lang="en-GB" sz="1100" dirty="0" smtClean="0"/>
          </a:p>
          <a:p>
            <a:r>
              <a:rPr lang="en-GB" sz="1100" dirty="0" smtClean="0"/>
              <a:t>2) Complete these calculations:-</a:t>
            </a:r>
          </a:p>
          <a:p>
            <a:endParaRPr lang="en-GB" sz="1100" dirty="0" smtClean="0"/>
          </a:p>
          <a:p>
            <a:r>
              <a:rPr lang="en-GB" dirty="0" smtClean="0"/>
              <a:t>….1 – 2 ….=34</a:t>
            </a:r>
          </a:p>
          <a:p>
            <a:r>
              <a:rPr lang="en-GB" dirty="0" smtClean="0"/>
              <a:t>3 ….  + …. 5 = 57</a:t>
            </a:r>
          </a:p>
          <a:p>
            <a:endParaRPr lang="en-GB" dirty="0" smtClean="0"/>
          </a:p>
          <a:p>
            <a:r>
              <a:rPr lang="en-GB" sz="1100" dirty="0" smtClean="0"/>
              <a:t>3) James, Mel and Kai made 80 toffee apples to sell at the school open day.</a:t>
            </a:r>
          </a:p>
          <a:p>
            <a:r>
              <a:rPr lang="en-GB" sz="1100" dirty="0" smtClean="0"/>
              <a:t>James sold 12, Mel sold 25 and Kai sold 17. How many toffee apples were left? </a:t>
            </a:r>
          </a:p>
          <a:p>
            <a:r>
              <a:rPr lang="en-GB" sz="1100" b="1" u="sng" dirty="0" smtClean="0"/>
              <a:t>(Show all of your working out.)</a:t>
            </a:r>
          </a:p>
          <a:p>
            <a:endParaRPr lang="en-GB" sz="1100" dirty="0"/>
          </a:p>
          <a:p>
            <a:r>
              <a:rPr lang="en-GB" sz="1100" dirty="0" smtClean="0"/>
              <a:t>4) Simon went to the coffee shop. He bought a coffee for £1.35, a piece of chocolate cake for £1.65 and a shortbread biscuit for 75p. How much did he spend altogether? </a:t>
            </a:r>
          </a:p>
          <a:p>
            <a:r>
              <a:rPr lang="en-GB" sz="1100" b="1" u="sng" dirty="0" smtClean="0"/>
              <a:t>(Show all of your working out.)</a:t>
            </a:r>
          </a:p>
          <a:p>
            <a:r>
              <a:rPr lang="en-GB" sz="1100" b="1" u="sng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335</Words>
  <Application>Microsoft Office PowerPoint</Application>
  <PresentationFormat>On-screen Show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FOS</dc:creator>
  <cp:lastModifiedBy>Joanne Morgan</cp:lastModifiedBy>
  <cp:revision>26</cp:revision>
  <cp:lastPrinted>2015-10-19T10:18:48Z</cp:lastPrinted>
  <dcterms:created xsi:type="dcterms:W3CDTF">2014-07-24T18:08:34Z</dcterms:created>
  <dcterms:modified xsi:type="dcterms:W3CDTF">2015-11-14T10:27:57Z</dcterms:modified>
</cp:coreProperties>
</file>