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1734-9246-4FE3-B0FF-DDB6118FE5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C76B-06CD-452A-AE63-B0435A8D9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8FF2-14E6-4879-975C-2D22C1376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A72F3-21EB-41CB-8CC4-682A1BE50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4577-267B-4759-8C76-742C3BCEB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E02F-256A-4C83-985E-8BCD02D61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0923-17AE-48E8-91C8-9E4984FDC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7EFF-A7C8-40FB-9C76-163E2551A8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9C59-7BA0-4C3D-A1FB-40183FC62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7FCA-AFF6-41D9-A27B-DF17F37EF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8469-5D3C-497C-8320-253659EF8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1043E4-407A-4B99-A564-0EB87B5AA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2874" y="71438"/>
            <a:ext cx="3493022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42874" y="1989138"/>
            <a:ext cx="5725270" cy="477440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6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5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6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3635896" y="71438"/>
            <a:ext cx="247836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9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1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42874" y="442561"/>
            <a:ext cx="1152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anose="030F0702030302020204" pitchFamily="66" charset="0"/>
              </a:rPr>
              <a:t>Addition words</a:t>
            </a:r>
            <a:endParaRPr lang="en-GB" sz="1000" b="1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513" y="442561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anose="030F0702030302020204" pitchFamily="66" charset="0"/>
              </a:rPr>
              <a:t>Subtraction words</a:t>
            </a:r>
            <a:endParaRPr lang="en-GB" sz="1000" b="1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384957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Find words that are associated with addition and subtraction. Write them in the correct place in the Literacy box.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36333" y="407731"/>
            <a:ext cx="26280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Write down all of the addition/subtraction facts to ten from memory. </a:t>
            </a:r>
          </a:p>
          <a:p>
            <a:r>
              <a:rPr lang="en-GB" sz="1400" dirty="0" smtClean="0"/>
              <a:t>For example, 1+9=10     </a:t>
            </a:r>
            <a:endParaRPr lang="en-GB" sz="1400" dirty="0" smtClean="0"/>
          </a:p>
          <a:p>
            <a:r>
              <a:rPr lang="en-GB" sz="1400" dirty="0"/>
              <a:t> </a:t>
            </a:r>
            <a:r>
              <a:rPr lang="en-GB" sz="1400" dirty="0" smtClean="0"/>
              <a:t>                      </a:t>
            </a:r>
            <a:r>
              <a:rPr lang="en-GB" sz="1400" dirty="0" smtClean="0"/>
              <a:t>10-9=1</a:t>
            </a:r>
            <a:r>
              <a:rPr lang="en-GB" sz="1400" dirty="0" smtClean="0"/>
              <a:t>. </a:t>
            </a:r>
            <a:endParaRPr lang="en-GB" sz="1400" dirty="0" smtClean="0"/>
          </a:p>
          <a:p>
            <a:r>
              <a:rPr lang="en-GB" sz="1400" dirty="0" smtClean="0"/>
              <a:t>Write them in a suitable order</a:t>
            </a:r>
            <a:endParaRPr lang="en-GB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" y="3333044"/>
            <a:ext cx="5616624" cy="320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619" y="3088481"/>
            <a:ext cx="21717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535" y="4840032"/>
            <a:ext cx="2698804" cy="1617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7316" y="2719149"/>
            <a:ext cx="571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</a:t>
            </a:r>
            <a:r>
              <a:rPr lang="en-GB" b="1" dirty="0" smtClean="0"/>
              <a:t>must</a:t>
            </a:r>
            <a:r>
              <a:rPr lang="en-GB" dirty="0" smtClean="0"/>
              <a:t> use written column methods for each one.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717586" y="2502865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Work out the </a:t>
            </a:r>
          </a:p>
          <a:p>
            <a:r>
              <a:rPr lang="en-GB" dirty="0" smtClean="0"/>
              <a:t>missing numbers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72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James Male</cp:lastModifiedBy>
  <cp:revision>27</cp:revision>
  <cp:lastPrinted>2015-10-19T10:18:48Z</cp:lastPrinted>
  <dcterms:created xsi:type="dcterms:W3CDTF">2014-07-24T18:08:34Z</dcterms:created>
  <dcterms:modified xsi:type="dcterms:W3CDTF">2016-10-18T11:46:57Z</dcterms:modified>
</cp:coreProperties>
</file>